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1" autoAdjust="0"/>
    <p:restoredTop sz="94660"/>
  </p:normalViewPr>
  <p:slideViewPr>
    <p:cSldViewPr snapToGrid="0">
      <p:cViewPr varScale="1">
        <p:scale>
          <a:sx n="77" d="100"/>
          <a:sy n="77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715E-4EDE-442E-B18F-D0AD64912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73CD4-6A13-40AD-8B13-4F61A5ABF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D3ACC-4BCF-4121-A1BB-305AD1586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93415-43EA-4789-B7F2-96C6BA91A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B7F8B-631A-4824-9B00-626DBB846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3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1193C-9E34-4B11-AEC0-85CBE8CE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35C62F-9A61-4FB8-ABC8-2F289171B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4DE56-4A27-4E90-8A82-5CE651F3D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095B3-378C-4C9E-9BDD-18B6A92D8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0B575-E66A-470F-A7DA-F8AC7E1B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6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A95519-C53A-47BF-A6B7-D3AD62D6B4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4E0AAF-4EAE-43D2-ADD4-2C22D1F65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2DDD6-60A8-44B2-940E-EB7C88050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0F986-A714-4071-B76D-1110C391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57988-CC71-4AB5-BD12-B857018C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0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BF9BB-59B2-43C4-83F6-810482B7E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901AB-7AD9-4A81-A0E1-1B5D5BF99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AA9C4-0763-4894-9425-B343F2069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4FA3D-908D-4F0B-B144-8546F55E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E8CAE-9FAC-4736-A103-51C2E58C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7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63052-4174-48BB-A1BC-AE1069CE8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37ED9-BCCE-4645-ADCB-F873B2BD2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4C2C1-DA1C-463B-A777-A9CDB670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F0D5A-D1A5-4F60-A912-E0AAA77BC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C9399-18AA-4329-924F-0E1DC0D7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91FBD-1A48-4176-8393-8E36FE048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1696E-AF59-43BF-AC47-A3CCFE4D3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2EB05-60A7-4DA9-9641-B46EDD5BF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1C34A-BD71-40CC-AC5F-CB89AA980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F849F6-7A2A-4E0E-872D-8514A7905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CCA05-8203-469C-85D0-E424245F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E1DD-44C6-47C0-8D3B-6077D10E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64523-8286-45EE-A79B-83D27E02F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32069-CD4D-4A8A-A945-9D2D9DBBB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253B62-8B6B-4E21-8CC6-D287CF539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9FDBB-6209-4DAC-BFA8-6C28F498E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A29B05-3468-4080-9722-693A49524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EA4195-F7FA-42CF-83BF-CB88EC41A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03C0E3-C70F-4FE7-BB92-B2FCC45C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6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6805-96CA-408A-A34B-EAC8CFBD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D6400C-A812-4851-81B2-F1A02270F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DB06C-F501-488F-8601-1A66245F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8A9B1-F0DB-40A7-9A35-D47FBAD6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1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6C66AB-90C6-4814-AE2F-2146E10B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86C6F2-852A-4919-A22B-8D252FFC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5AF9D-ED8A-4DDF-8385-E7F0249A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89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00AD4-6D54-407F-B962-4C545E81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A6B8C-E275-47E1-9BA8-137F02875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84729-5D2C-441B-AFB5-3CC0B31EB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FCF3D-370E-415F-8987-0FE037D78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90301-94C3-4E96-81CB-4D43981BD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E245D-DC79-4EAA-93F1-541123888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8725-9CA1-4D50-AD71-54F2EB82D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551402-3E19-4697-A92A-A7A81D19E1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D8DD44-9A33-4E68-A7E5-7E5D9A321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D54C42-AAE0-483E-A3F8-868E90D2E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31B14-DFB2-42C9-85E4-05233C38F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9548D-C58D-40D5-94F7-5A9C4A52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4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8A231F-151B-43F4-9007-9A17E55E8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B303D-5605-412F-B90C-F25F48A9D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88001-E62A-41AF-BAD2-F4294ECEF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3912C-BCAA-4DC0-8BA9-F038C91E4FA1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99E42-D346-4134-BFE5-41A4ECD0F2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E5892-7FF1-45D2-A424-2AAFAC67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96B5-4B3E-4280-9A1A-7D7A14489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2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675F5-07E1-454C-9422-F28CB30E7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8550" y="2412196"/>
            <a:ext cx="9994900" cy="128263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روح القدس تازه کن روحم با لمس خود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روشن کن، افکار مرا با نور خود 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3205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6C18A-ED6C-403B-9F16-22936F649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854" y="2989653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هللوياه ،هللوياه</a:t>
            </a:r>
            <a:br>
              <a:rPr lang="fa-IR" sz="6000" dirty="0">
                <a:cs typeface="2  Titr" panose="00000700000000000000" pitchFamily="2" charset="-78"/>
              </a:rPr>
            </a:br>
            <a:r>
              <a:rPr lang="fa-IR" sz="6000" dirty="0">
                <a:cs typeface="2  Titr" panose="00000700000000000000" pitchFamily="2" charset="-78"/>
              </a:rPr>
              <a:t>هللوياه ،هللوياه</a:t>
            </a:r>
            <a:br>
              <a:rPr lang="fa-IR" sz="6000" dirty="0">
                <a:cs typeface="2  Titr" panose="00000700000000000000" pitchFamily="2" charset="-78"/>
              </a:rPr>
            </a:br>
            <a:r>
              <a:rPr lang="fa-IR" sz="6000" dirty="0">
                <a:cs typeface="2  Titr" panose="00000700000000000000" pitchFamily="2" charset="-78"/>
              </a:rPr>
              <a:t>(2)</a:t>
            </a:r>
            <a:br>
              <a:rPr lang="fa-IR" dirty="0"/>
            </a:b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820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D339-B6CD-496F-9E71-58BB28595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841" y="2212888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پر نما قلب مرا  با نیکوییت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سیراب نما از نهر آب حیات</a:t>
            </a: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000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2FAE6-7324-4903-B4D1-6563B700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883" y="2270995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جلال بر تو پدر بهر روح القدس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جلال ای خداوند بهر روح پاکت</a:t>
            </a: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19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336F-D2A3-41C0-9C95-4F7BBA274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997" y="2379009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جلال بر تو پدر بهر روح القدس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جلال برتو جلال برتو پدر </a:t>
            </a: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917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6C18A-ED6C-403B-9F16-22936F649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58" y="3089862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هللوياه ،هللوياه</a:t>
            </a:r>
            <a:br>
              <a:rPr lang="fa-IR" sz="6000" dirty="0">
                <a:cs typeface="2  Titr" panose="00000700000000000000" pitchFamily="2" charset="-78"/>
              </a:rPr>
            </a:br>
            <a:r>
              <a:rPr lang="fa-IR" sz="6000" dirty="0">
                <a:cs typeface="2  Titr" panose="00000700000000000000" pitchFamily="2" charset="-78"/>
              </a:rPr>
              <a:t>هللوياه ،هللوياه</a:t>
            </a:r>
            <a:br>
              <a:rPr lang="fa-IR" sz="6000" dirty="0">
                <a:cs typeface="2  Titr" panose="00000700000000000000" pitchFamily="2" charset="-78"/>
              </a:rPr>
            </a:br>
            <a:r>
              <a:rPr lang="fa-IR" sz="6000" dirty="0">
                <a:cs typeface="2  Titr" panose="00000700000000000000" pitchFamily="2" charset="-78"/>
              </a:rPr>
              <a:t>(2)</a:t>
            </a:r>
            <a:br>
              <a:rPr lang="fa-IR" dirty="0"/>
            </a:b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567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187A-FF3E-47C0-B1FB-BE139D200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64" y="3105519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روح القدس تازه کن روحم تا قدرتت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روح القدس زندگيم را تبديل نما</a:t>
            </a:r>
            <a:br>
              <a:rPr lang="fa-IR" dirty="0">
                <a:cs typeface="2  Titr" panose="00000700000000000000" pitchFamily="2" charset="-78"/>
              </a:rPr>
            </a:br>
            <a:br>
              <a:rPr lang="fa-IR" dirty="0"/>
            </a:b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251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600A9-586E-44B2-845F-5E2605413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405" y="2494375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روح القدس جاری کن مهر منجيم را</a:t>
            </a:r>
            <a:br>
              <a:rPr lang="fa-IR" sz="4400" dirty="0">
                <a:cs typeface="2  Titr" panose="00000700000000000000" pitchFamily="2" charset="-78"/>
              </a:rPr>
            </a:br>
            <a:r>
              <a:rPr lang="fa-IR" sz="6000" dirty="0">
                <a:cs typeface="2  Titr" panose="00000700000000000000" pitchFamily="2" charset="-78"/>
              </a:rPr>
              <a:t>روح القدس تقديس کن با کلامت</a:t>
            </a:r>
            <a:br>
              <a:rPr lang="fa-IR" sz="4400" dirty="0">
                <a:cs typeface="2  Titr" panose="00000700000000000000" pitchFamily="2" charset="-78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202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2FAE6-7324-4903-B4D1-6563B700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74" y="2245943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جلال بر تو پدر بهر روح القدس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جلال ای خداوند بهر روح پاکت</a:t>
            </a: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6532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336F-D2A3-41C0-9C95-4F7BBA274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1535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a-IR" sz="6000" dirty="0">
                <a:cs typeface="2  Titr" panose="00000700000000000000" pitchFamily="2" charset="-78"/>
              </a:rPr>
              <a:t>جلال بر تو پدر بهر روح القدس</a:t>
            </a:r>
            <a:br>
              <a:rPr lang="fa-IR" dirty="0"/>
            </a:br>
            <a:r>
              <a:rPr lang="fa-IR" sz="6000" dirty="0">
                <a:cs typeface="2  Titr" panose="00000700000000000000" pitchFamily="2" charset="-78"/>
              </a:rPr>
              <a:t>جلال برتو جلال برتو پدر </a:t>
            </a:r>
            <a:endParaRPr lang="en-US" sz="60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681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139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روح القدس تازه کن روحم با لمس خود روشن کن، افکار مرا با نور خود </vt:lpstr>
      <vt:lpstr>پر نما قلب مرا  با نیکوییت سیراب نما از نهر آب حیات</vt:lpstr>
      <vt:lpstr>جلال بر تو پدر بهر روح القدس جلال ای خداوند بهر روح پاکت</vt:lpstr>
      <vt:lpstr>جلال بر تو پدر بهر روح القدس جلال برتو جلال برتو پدر </vt:lpstr>
      <vt:lpstr>هللوياه ،هللوياه هللوياه ،هللوياه (2) </vt:lpstr>
      <vt:lpstr>روح القدس تازه کن روحم تا قدرتت روح القدس زندگيم را تبديل نما  </vt:lpstr>
      <vt:lpstr>روح القدس جاری کن مهر منجيم را روح القدس تقديس کن با کلامت </vt:lpstr>
      <vt:lpstr>جلال بر تو پدر بهر روح القدس جلال ای خداوند بهر روح پاکت</vt:lpstr>
      <vt:lpstr>جلال بر تو پدر بهر روح القدس جلال برتو جلال برتو پدر </vt:lpstr>
      <vt:lpstr>هللوياه ،هللوياه هللوياه ،هللوياه (2)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روح القدس تازه کن روحم با لمس خود روشن کن،افکار مرا نور خود</dc:title>
  <dc:creator>ali ali</dc:creator>
  <cp:lastModifiedBy>ali ali</cp:lastModifiedBy>
  <cp:revision>7</cp:revision>
  <dcterms:created xsi:type="dcterms:W3CDTF">2020-08-09T07:22:38Z</dcterms:created>
  <dcterms:modified xsi:type="dcterms:W3CDTF">2020-08-09T08:42:42Z</dcterms:modified>
</cp:coreProperties>
</file>