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96" d="100"/>
          <a:sy n="96" d="100"/>
        </p:scale>
        <p:origin x="488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BA8167-006E-4DDA-81DD-4B98F3CB8C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E6703CD-AB53-45F0-ABBB-D158137D51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B0AFB2-E2AD-457B-8A22-1A0D6EEAA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E594C-BF0C-44EE-9D9D-446C83A861A8}" type="datetimeFigureOut">
              <a:rPr lang="en-US" smtClean="0"/>
              <a:t>8/20/2020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07D19C-8796-40FF-B6D0-937F743E2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CBA26F-38EF-4064-9FF3-0E20DF86B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A5A0F-809B-4BD4-817F-DF5EB9A7B67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2175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44F458-935C-424F-9892-6902C141BC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99999C-D2A1-49AF-8C20-AC2432C57E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1FC1E8-6668-4CB2-926E-F3624CE169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E594C-BF0C-44EE-9D9D-446C83A861A8}" type="datetimeFigureOut">
              <a:rPr lang="en-US" smtClean="0"/>
              <a:t>8/20/2020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F9B372-FABE-4D4E-B404-4C4B40195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4A2751-7C5C-492C-A4C2-684748F16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A5A0F-809B-4BD4-817F-DF5EB9A7B67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1988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FB86B3F-2822-48C5-BC03-0A5C4CA2A6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39E339-E400-4463-B14E-07EC618DB5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627ED4-710A-4335-A75F-F83A21158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E594C-BF0C-44EE-9D9D-446C83A861A8}" type="datetimeFigureOut">
              <a:rPr lang="en-US" smtClean="0"/>
              <a:t>8/20/2020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CEAD5F-AC78-42C3-9311-472DDE3D98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68A140-9ECA-4D21-8E77-D535771E80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A5A0F-809B-4BD4-817F-DF5EB9A7B67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4222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0BCA30-5B1F-4490-ABBD-5A762C5AC7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AF8955-EAF5-486E-929D-3EDC371B71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034F2E-4083-43F6-8E6D-078727C52F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E594C-BF0C-44EE-9D9D-446C83A861A8}" type="datetimeFigureOut">
              <a:rPr lang="en-US" smtClean="0"/>
              <a:t>8/20/2020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F5D35B-323A-4B9E-BBB8-826482839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5296D2-76D5-45ED-908F-8DF0234DA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A5A0F-809B-4BD4-817F-DF5EB9A7B67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2462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419F37-0B3A-4A2C-BBEB-DF30A6D817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674ADD-CED0-4765-B507-69D2AC271A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295FF1-46E9-4FE0-90DF-D9DF1426F1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E594C-BF0C-44EE-9D9D-446C83A861A8}" type="datetimeFigureOut">
              <a:rPr lang="en-US" smtClean="0"/>
              <a:t>8/20/2020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6C00B8-2B1C-4B11-93FD-FB7E3C2C93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4C107A-18F7-436C-8BD5-CE5A00456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A5A0F-809B-4BD4-817F-DF5EB9A7B67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721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0BD111-EA2A-4C20-A8BE-44597A19FD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FC67BE-18B2-4267-898A-2BCC7D6DC0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C36A5F-6198-40B2-8912-537067D458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9D51B1-C110-46F9-B576-59E18280D2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E594C-BF0C-44EE-9D9D-446C83A861A8}" type="datetimeFigureOut">
              <a:rPr lang="en-US" smtClean="0"/>
              <a:t>8/20/2020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A8EBA3-300D-4B34-BD21-29BA5522A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0C850B-CDF4-4BEE-8437-EA0A510A4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A5A0F-809B-4BD4-817F-DF5EB9A7B67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8979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F64CAA-7841-427E-AD8E-16640B94DE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6E9BCB-100A-4F38-945D-8DF3B1F538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914550-BA94-450F-8B48-E106B501A6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B9E1061-DF40-4AE4-9256-8A702ABCBB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FEFCB3-ABBF-499F-B8FD-63D7A6ABCF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B362B6A-FD9C-4A66-A108-EB6ABD43C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E594C-BF0C-44EE-9D9D-446C83A861A8}" type="datetimeFigureOut">
              <a:rPr lang="en-US" smtClean="0"/>
              <a:t>8/20/2020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6035A7B-E442-41C1-BBE9-EDF767268B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C251A29-55A3-4E4D-B6BC-503E31751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A5A0F-809B-4BD4-817F-DF5EB9A7B67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9216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FA5C60-5DB7-4884-A0B9-6400F5BBAB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4A965C1-D7F3-44F1-9532-FA5539B7D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E594C-BF0C-44EE-9D9D-446C83A861A8}" type="datetimeFigureOut">
              <a:rPr lang="en-US" smtClean="0"/>
              <a:t>8/20/2020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150F02-303B-45A3-9169-0D7A883AA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03ED05-A19B-4763-9D08-3687CBF1C0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A5A0F-809B-4BD4-817F-DF5EB9A7B67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9119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FD227A4-AFC4-460F-B05E-D4B3F4ABF8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E594C-BF0C-44EE-9D9D-446C83A861A8}" type="datetimeFigureOut">
              <a:rPr lang="en-US" smtClean="0"/>
              <a:t>8/20/2020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8ECBCF7-CEFD-4439-8D26-70C9D54C2A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D3417A-83F9-4BF4-AC2C-02491DE61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A5A0F-809B-4BD4-817F-DF5EB9A7B67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6703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8DCB89-AAB8-442C-95F7-CC26816A39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8BF6C-7E57-4447-849E-828FFF2565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159F97-248A-4FFD-A83C-5B7A82714B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C04580-1ED8-4C63-8435-5699EE4830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E594C-BF0C-44EE-9D9D-446C83A861A8}" type="datetimeFigureOut">
              <a:rPr lang="en-US" smtClean="0"/>
              <a:t>8/20/2020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C1CB54-6B2F-46AF-8165-73E9886033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964182-948E-4C0A-8F83-F4FEC696C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A5A0F-809B-4BD4-817F-DF5EB9A7B67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9621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D9709E-2C0F-4B1D-A5F1-226ACEAC08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0AACD14-E798-4A39-813E-1DDB662985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D1C851-97A3-4E36-9E55-5D396E9FD4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7B9643-38BB-464F-A4FD-6AA896BB76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E594C-BF0C-44EE-9D9D-446C83A861A8}" type="datetimeFigureOut">
              <a:rPr lang="en-US" smtClean="0"/>
              <a:t>8/20/2020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294CC-E528-494B-885B-C53ECE4C1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87271E-A9F1-4B85-A432-9CDAFBF5F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A5A0F-809B-4BD4-817F-DF5EB9A7B67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699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1E00DA0-FD65-4E85-827B-38AA5AADF4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E51B2B-E71F-4957-9FC0-CFB9153529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65DAB8-43C8-4957-A16D-45C6D695D9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EE594C-BF0C-44EE-9D9D-446C83A861A8}" type="datetimeFigureOut">
              <a:rPr lang="en-US" smtClean="0"/>
              <a:t>8/20/2020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4A88FB-1B2D-4202-855D-B9B4EB7526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C5283A-FC10-4521-9A1D-0B3575039D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0A5A0F-809B-4BD4-817F-DF5EB9A7B67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6667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E74E98-E4B8-46B6-819D-F08384AC62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62909" y="2778423"/>
            <a:ext cx="9144000" cy="1301153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fa-IR" dirty="0">
                <a:cs typeface="2  Titr" panose="00000700000000000000" pitchFamily="2" charset="-78"/>
              </a:rPr>
              <a:t>پیروزیم با نام خداوند</a:t>
            </a:r>
            <a:br>
              <a:rPr lang="fa-IR" dirty="0">
                <a:cs typeface="2  Titr" panose="00000700000000000000" pitchFamily="2" charset="-78"/>
              </a:rPr>
            </a:br>
            <a:r>
              <a:rPr lang="fa-IR" dirty="0">
                <a:cs typeface="2  Titr" panose="00000700000000000000" pitchFamily="2" charset="-78"/>
              </a:rPr>
              <a:t>فیض او همراه ماست</a:t>
            </a:r>
            <a:endParaRPr lang="en-US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359025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7F2294-9ABA-4580-9955-A84B02B555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7718" y="2549923"/>
            <a:ext cx="10515600" cy="1325563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fa-IR" sz="5400" b="1" dirty="0">
                <a:cs typeface="2  Titr" panose="00000700000000000000" pitchFamily="2" charset="-78"/>
              </a:rPr>
              <a:t>ستاییم نامت را، ستاییم نامت را </a:t>
            </a:r>
            <a:br>
              <a:rPr lang="fa-IR" sz="5400" b="1" dirty="0">
                <a:cs typeface="2  Titr" panose="00000700000000000000" pitchFamily="2" charset="-78"/>
              </a:rPr>
            </a:br>
            <a:r>
              <a:rPr lang="fa-IR" sz="5400" b="1" dirty="0">
                <a:cs typeface="2  Titr" panose="00000700000000000000" pitchFamily="2" charset="-78"/>
              </a:rPr>
              <a:t>نام قدوس توست سپر و پناه ما</a:t>
            </a:r>
            <a:br>
              <a:rPr lang="fa-IR" sz="5400" b="1" dirty="0">
                <a:cs typeface="2  Titr" panose="00000700000000000000" pitchFamily="2" charset="-78"/>
              </a:rPr>
            </a:br>
            <a:r>
              <a:rPr lang="fa-IR" sz="5400" b="1" dirty="0">
                <a:cs typeface="2  Titr" panose="00000700000000000000" pitchFamily="2" charset="-78"/>
              </a:rPr>
              <a:t>(4) </a:t>
            </a:r>
            <a:endParaRPr lang="en-US" sz="5400" b="1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7357766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6ED11A-8FB3-4879-8518-9697A3EB2E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1087" y="2055208"/>
            <a:ext cx="10515600" cy="1325563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fa-IR" sz="5400" dirty="0">
                <a:cs typeface="2  Titr" panose="00000700000000000000" pitchFamily="2" charset="-78"/>
              </a:rPr>
              <a:t>محبت خداوند ما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همواره در قلب ماست</a:t>
            </a:r>
            <a:endParaRPr lang="en-US" sz="5400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4098748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121296-6D8D-4B3F-B469-DC223F9094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76458"/>
            <a:ext cx="10515600" cy="1325563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fa-IR" sz="5400" dirty="0">
                <a:cs typeface="2  Titr" panose="00000700000000000000" pitchFamily="2" charset="-78"/>
              </a:rPr>
              <a:t>روح قدوس خداوندم 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ریخته شد در قلب ما</a:t>
            </a:r>
            <a:endParaRPr lang="en-US" sz="5400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0835985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1AD69F-26E8-4050-8D4E-C9B6FE2D5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5313" y="2308846"/>
            <a:ext cx="10515600" cy="1325563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fa-IR" sz="5400" dirty="0">
                <a:cs typeface="2  Titr" panose="00000700000000000000" pitchFamily="2" charset="-78"/>
              </a:rPr>
              <a:t>از حضورش هدایت شویم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روح اوست حامی ما</a:t>
            </a:r>
            <a:endParaRPr lang="en-US" sz="5400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629453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7F2294-9ABA-4580-9955-A84B02B555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1658" y="2390897"/>
            <a:ext cx="10515600" cy="1325563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fa-IR" sz="5400" b="1" dirty="0">
                <a:cs typeface="2  Titr" panose="00000700000000000000" pitchFamily="2" charset="-78"/>
              </a:rPr>
              <a:t>ستاییم نامت را، ستاییم نامت را </a:t>
            </a:r>
            <a:br>
              <a:rPr lang="fa-IR" sz="5400" b="1" dirty="0">
                <a:cs typeface="2  Titr" panose="00000700000000000000" pitchFamily="2" charset="-78"/>
              </a:rPr>
            </a:br>
            <a:r>
              <a:rPr lang="fa-IR" sz="5400" b="1" dirty="0">
                <a:cs typeface="2  Titr" panose="00000700000000000000" pitchFamily="2" charset="-78"/>
              </a:rPr>
              <a:t>نام قدوس توست سپر و پناه ما</a:t>
            </a:r>
            <a:br>
              <a:rPr lang="fa-IR" sz="5400" b="1" dirty="0">
                <a:cs typeface="2  Titr" panose="00000700000000000000" pitchFamily="2" charset="-78"/>
              </a:rPr>
            </a:br>
            <a:r>
              <a:rPr lang="fa-IR" sz="5400" b="1" dirty="0">
                <a:cs typeface="2  Titr" panose="00000700000000000000" pitchFamily="2" charset="-78"/>
              </a:rPr>
              <a:t>(4) </a:t>
            </a:r>
            <a:endParaRPr lang="en-US" sz="5400" b="1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013308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011933-1DFE-44C7-B46D-EB88B4CB95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03437"/>
            <a:ext cx="10515600" cy="1325563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fa-IR" sz="5400" dirty="0">
                <a:cs typeface="2  Titr" panose="00000700000000000000" pitchFamily="2" charset="-78"/>
              </a:rPr>
              <a:t>طلوع صبح زیباست آن کلامت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به زیبایی دریاست آن نگاهت</a:t>
            </a:r>
            <a:endParaRPr lang="en-US" sz="5400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421045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E0EC56-DBF1-4DA0-9131-744DAC1C6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92044"/>
            <a:ext cx="10515600" cy="1325563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fa-IR" sz="5400" dirty="0">
                <a:cs typeface="2  Titr" panose="00000700000000000000" pitchFamily="2" charset="-78"/>
              </a:rPr>
              <a:t>تسلی شب و روزم تو هستی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کلام توست نجاتم ای خداوند</a:t>
            </a:r>
            <a:endParaRPr lang="en-US" sz="5400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0105784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0B5558-0703-4770-94F1-A98E52DDAF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72658"/>
            <a:ext cx="10515600" cy="1325563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fa-IR" sz="5400" dirty="0">
                <a:cs typeface="2  Titr" panose="00000700000000000000" pitchFamily="2" charset="-78"/>
              </a:rPr>
              <a:t>تسلی شب و روزم تو هستی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کلامت شد حیاتم ای خداوند</a:t>
            </a:r>
            <a:endParaRPr lang="en-US" sz="5400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9886811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621CAB-DB96-4871-80BD-ADA0F071EC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fa-IR" sz="5400" dirty="0">
                <a:cs typeface="2  Titr" panose="00000700000000000000" pitchFamily="2" charset="-78"/>
              </a:rPr>
              <a:t>می خوانیم نامت را، می خوانیم نامت را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نام قدوس توست سپر و پناه ما</a:t>
            </a:r>
            <a:br>
              <a:rPr lang="fa-IR" sz="5400" dirty="0">
                <a:cs typeface="2  Titr" panose="00000700000000000000" pitchFamily="2" charset="-78"/>
              </a:rPr>
            </a:br>
            <a:endParaRPr lang="en-US" sz="5400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636398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126</Words>
  <Application>Microsoft Office PowerPoint</Application>
  <PresentationFormat>Widescreen</PresentationFormat>
  <Paragraphs>10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پیروزیم با نام خداوند فیض او همراه ماست</vt:lpstr>
      <vt:lpstr>محبت خداوند ما همواره در قلب ماست</vt:lpstr>
      <vt:lpstr>روح قدوس خداوندم  ریخته شد در قلب ما</vt:lpstr>
      <vt:lpstr>از حضورش هدایت شویم روح اوست حامی ما</vt:lpstr>
      <vt:lpstr>ستاییم نامت را، ستاییم نامت را  نام قدوس توست سپر و پناه ما (4) </vt:lpstr>
      <vt:lpstr>طلوع صبح زیباست آن کلامت به زیبایی دریاست آن نگاهت</vt:lpstr>
      <vt:lpstr>تسلی شب و روزم تو هستی کلام توست نجاتم ای خداوند</vt:lpstr>
      <vt:lpstr>تسلی شب و روزم تو هستی کلامت شد حیاتم ای خداوند</vt:lpstr>
      <vt:lpstr>می خوانیم نامت را، می خوانیم نامت را نام قدوس توست سپر و پناه ما </vt:lpstr>
      <vt:lpstr>ستاییم نامت را، ستاییم نامت را  نام قدوس توست سپر و پناه ما (4)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پیروزیم با نام خداوند فیض او همراه ماست</dc:title>
  <dc:creator>Farajzadeh, Esmat</dc:creator>
  <cp:lastModifiedBy>khodBAMA</cp:lastModifiedBy>
  <cp:revision>4</cp:revision>
  <dcterms:created xsi:type="dcterms:W3CDTF">2020-08-18T13:52:28Z</dcterms:created>
  <dcterms:modified xsi:type="dcterms:W3CDTF">2020-08-20T06:55:51Z</dcterms:modified>
</cp:coreProperties>
</file>