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7EA92-38BD-4CA6-A58A-B0FAA3BCC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9BB8C0-BA48-477A-90CF-D526DDD5D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A3DE-D638-4E7D-902D-E0B4B5F2C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A8F11-19B7-4F2F-BEC6-044C14CC6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B56B9-4D35-4D7A-B738-6A1E28452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7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61D9-B31C-4447-B9AB-D8435C1B3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F2BF29-99E1-418B-9681-EACD90455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C8EEF-714A-4BCE-8A0A-D47BB8EE2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7DFC3-09DA-485F-AB1E-858182E39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AE990-284A-4CE5-8818-892389240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8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D8438B-68BD-4B39-9DA9-1D03AB7A1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B1F2F-DEA4-4CE8-8C69-2B27D42DD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20C08-2440-451F-9848-879DB7C7B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B043D-269E-4289-929F-6FF5F7B82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32984-05E4-4FF8-9D9D-8DDA6FBDA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1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9EDE9-707D-412E-9D9F-CABABED14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947FA-1D4A-4B4D-9C64-AEB778E3B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59DC5-2B9F-4A0B-A719-A72C09300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85356-4DD4-476D-AE0E-B328299CA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B7507-6FC5-40AD-99B0-0446FB104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2C283-4C70-4750-A95F-8F458EE08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0574E-C0B4-464C-B87E-0E9C1B07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6023C-3B1F-437D-93F4-79866EA34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637E4-9B37-426A-BFA5-2B4C6F00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40DA0-7C2F-4D5B-AD27-BA774C7E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2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E38FB-818D-412D-A3AB-6EF277775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DDD99-E85E-4CDA-A6A9-6E50FC171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D7F95B-01B6-4554-B0F9-A84200542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94A91-7E31-400C-A345-B8F5A52E0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47CB4-F593-41C0-A6C8-63C663EA2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36BA-1064-4F7C-BCA8-2C5A69785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8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BFC30-D1A3-45EA-83D4-D9E29D735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F40E0-D4B3-435B-BF66-DDFA449F4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2EEDB1-8597-442A-9DE6-1BC7DFB6B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0DD76C-D40F-4E84-9F93-00B5E260BC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A447B6-10BA-4708-B12C-EA486FB5E9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693DBB-C190-44A0-9714-BA787460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94BBC0-1387-4760-9032-33A36C243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7C51D5-68ED-4C80-912A-2A3D615A6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6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4A1B9-764A-4F83-8D91-30897DFCE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57B31B-4654-4DED-80B7-38CDE11A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669249-3062-4D44-B32C-C0AD38F1D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F5283-A84B-472D-BDD8-A695CF0E6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2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F008FF-586C-4881-8593-5A7BF26C4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619B2A-4C88-46E0-948F-E717A2944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0EF3F-578E-4173-9412-68923497F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989A-69CA-4C41-8DAA-EDC3949D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96107-67C3-4196-8E4A-F867E5BC0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ADA21-7A5D-4DD5-95EB-4A994001B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489BB-36B0-459D-B15A-B62BFAF17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83EB3D-A5C9-41A5-95C3-D824B2129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9E48F-16FB-433F-A78E-127D4AF1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85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DB0B9-D7FA-4888-835E-23259910F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BE5FEA-DB31-4583-B106-F02FB8D9DD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C10D-2670-4790-8C62-36B6EB1A6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3D9F4-8BB1-4BBE-AA67-5558F0FA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D98DB-103F-453B-9C20-70C8EA0EC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DD7BE-D4B9-4A1C-AAA4-4A85D561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0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DB4D4C-4061-4131-A8F5-7381A1ABE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CC293-F347-46A0-BE08-A3F56FA1A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9DEE9-ADAE-423F-8D8F-B81280FBF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248C4-7C93-4894-A02A-A1E4BFDFD7F4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5D7D9-D3EA-4B94-9E0D-2DF3A7A270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BA4DD-2FBB-4EC2-B148-1D3704BC8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0E152-D85F-4C2C-9B6E-282B1385B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50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CA287-5C0F-429C-A886-CB8CAC0636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63758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چون روحش در من کار کند سرايم مانند داوود </a:t>
            </a:r>
            <a:br>
              <a:rPr lang="fa-IR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(2)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5562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F0DBC-9155-4F9E-913D-F4097729A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026" y="2901884"/>
            <a:ext cx="10535478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b="1" dirty="0">
                <a:cs typeface="2  Titr" panose="00000700000000000000" pitchFamily="2" charset="-78"/>
              </a:rPr>
              <a:t>سرايم، سرايم</a:t>
            </a:r>
            <a:br>
              <a:rPr lang="fa-IR" sz="5400" b="1" dirty="0">
                <a:cs typeface="2  Titr" panose="00000700000000000000" pitchFamily="2" charset="-78"/>
              </a:rPr>
            </a:br>
            <a:r>
              <a:rPr lang="fa-IR" sz="5400" b="1" dirty="0">
                <a:cs typeface="2  Titr" panose="00000700000000000000" pitchFamily="2" charset="-78"/>
              </a:rPr>
              <a:t>سرايم مانند داود</a:t>
            </a:r>
            <a:br>
              <a:rPr lang="fa-IR" sz="5400" b="1" dirty="0">
                <a:cs typeface="2  Titr" panose="00000700000000000000" pitchFamily="2" charset="-78"/>
              </a:rPr>
            </a:br>
            <a:r>
              <a:rPr lang="fa-IR" sz="5400" b="1" dirty="0">
                <a:cs typeface="2  Titr" panose="00000700000000000000" pitchFamily="2" charset="-78"/>
              </a:rPr>
              <a:t>(2)</a:t>
            </a:r>
            <a:br>
              <a:rPr lang="fa-IR" sz="5400" b="1" dirty="0">
                <a:cs typeface="2  Titr" panose="00000700000000000000" pitchFamily="2" charset="-78"/>
              </a:rPr>
            </a:br>
            <a:endParaRPr lang="en-US" sz="5400" b="1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035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B5B9-9783-4840-A3D7-C2B90BBEB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0814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چون روحش در من کار کند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خواهم گفت مانند دانیال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br>
              <a:rPr lang="fa-IR" sz="5400" dirty="0">
                <a:cs typeface="2  Titr" panose="00000700000000000000" pitchFamily="2" charset="-78"/>
              </a:rPr>
            </a:b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6353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BF5E5-D01B-48B3-B895-4674138F6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720" y="2662485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خواهم گفت، خواهم گفت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خواهم گفت مانند دانیال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27760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FA9B6-4E58-4679-AFE8-EA2902D8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36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چون روحش در من کار کند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اطاعت کنم چون مريم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0881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83491-F523-41BA-B6D3-645CEAF9B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566" y="2600394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اطاعت، اطاعت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اطاعت کنم چون مریم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053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FF68A-1D67-4259-9BDF-37827A83B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276621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چون روحش در من کار کند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محبت کنم چون عیسی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2389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5E9D6-AC8B-4554-A143-2C90F01CB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365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محبت ، محبت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محبت کنم چون عیسی 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(4)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020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110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چون روحش در من کار کند سرايم مانند داوود  (2)</vt:lpstr>
      <vt:lpstr>سرايم، سرايم سرايم مانند داود (2) </vt:lpstr>
      <vt:lpstr>چون روحش در من کار کند خواهم گفت مانند دانیال  (2) </vt:lpstr>
      <vt:lpstr>خواهم گفت، خواهم گفت خواهم گفت مانند دانیال (2)</vt:lpstr>
      <vt:lpstr>چون روحش در من کار کند  اطاعت کنم چون مريم  (2)</vt:lpstr>
      <vt:lpstr>اطاعت، اطاعت اطاعت کنم چون مریم (2)</vt:lpstr>
      <vt:lpstr>چون روحش در من کار کند محبت کنم چون عیسی (2)</vt:lpstr>
      <vt:lpstr>محبت ، محبت محبت کنم چون عیسی  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چون روحش در من کار کند سرايم مانند داوود  (2)</dc:title>
  <dc:creator>Farajzadeh, Esmat</dc:creator>
  <cp:lastModifiedBy>khodBAMA</cp:lastModifiedBy>
  <cp:revision>4</cp:revision>
  <dcterms:created xsi:type="dcterms:W3CDTF">2020-08-17T16:50:06Z</dcterms:created>
  <dcterms:modified xsi:type="dcterms:W3CDTF">2020-10-22T06:55:50Z</dcterms:modified>
</cp:coreProperties>
</file>