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6" d="100"/>
          <a:sy n="96" d="100"/>
        </p:scale>
        <p:origin x="4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5BEC1-F6CB-4751-AE04-20D3A0412C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C76508-AD68-425F-A47B-64E968E414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BD730-9EBC-41B1-ACAF-2F68CE50C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C54C4-E05C-444E-9E6B-53FF0E208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C103C-D50E-4A27-9368-34ED85E24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19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57E7B-0377-4216-903F-60018A3E6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F969CF-D6B4-41F5-95A0-6CEEBFEF4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4F5CE-3DB0-4196-AA88-151F3BA56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5E481-DC5D-4504-8780-6CDA4747F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D9E79-BC1A-4768-BC1D-602BBB9EC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788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007B71-B92B-49A4-B239-BB0F0AFA1B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CBABCF-7AAF-4F1D-8A5B-FD9B2CB8C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20E4E-B794-45C0-9183-1809B4790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5DDA9-93D8-4C83-9439-8A3C402D0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7179DD-E0ED-49E6-9BE9-B7557FE5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10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81E63-C3B8-4FA7-9607-D85997670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13E74-5493-410E-A47C-59D7940D1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B9EE5-6C4D-42A5-843E-F6289D65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696B-4A8C-45C3-B1F9-22D930CFC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8BCC4-6123-4B4A-B257-46467EFE0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65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DFFA4-F30B-417C-A8E1-FFA772170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25CF74-1626-4658-A694-5EB3687ED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C4D47-ACF7-4F5B-BA0E-691F39611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19AC7-A0E6-44F7-A8B9-80D5563BF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3CEBE-F8A3-4357-89A6-BE24B2AF0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023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C99B9-8EB1-4791-B671-2FD77C8C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8010F-A56A-4A20-B498-6B9716883D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113184-E1F7-48E5-A795-B61BD960B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F152EC-2930-4BAD-8618-E39E438D4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61781-DD0B-4E78-85EA-E22028AE8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175A80-E62B-4231-8143-DE5C81914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862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B5234-3EC6-4939-B102-614814C66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E91AC-DA2F-4256-BF7D-A5FED2111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64B514-0D86-4126-AB56-F617D7EE99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882D1A-DB8D-43EB-A1C8-8A21823A1D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45705E-14D1-44B0-90BC-F110916406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3CB79E-EB5F-417D-AC2D-85E9FA97D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E21955-24B8-4BAD-8E3F-335715A9B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4AFA11-6D10-4C06-B35A-236689B62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2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CA895-C743-4D96-A3CC-22F68620C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4DE7E7-AC47-4808-83CE-47F88DB9D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80AA28-0DBC-4060-ACD0-42BF3F551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8C9470-6E59-454D-AACA-2DBE9E57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48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303F74-642B-440F-BDFD-24B71FBF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73228-51ED-4993-BC53-348195EF6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28502C-42FA-430F-B6A5-B5DB6AA63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37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3D8C4-60E0-43FB-95B8-C84A3F667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68034-56D3-4AE3-B9D1-5D30E000C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0E711D-EC60-49D8-9D3A-D8562995A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3664E-9499-4F57-8E11-DBE0A02BD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A2F13-432F-4F5C-AE33-44ACDDC0D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9E943-36F4-4D96-9D19-51C047658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564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D6ED2-0DE0-4090-B86D-AF73067C6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4F1447-11C0-4443-8447-A07345FD43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6EEF3D-CB12-41E8-A0BA-6F452FD9EE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175D5-C0AB-4A84-B65A-1A4D974C2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80BBC1-3343-4F77-88D0-929F24851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955DE-51D5-4896-A4BA-E8E1A0133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03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AB86C1-BA3D-4618-91CE-7FA0F3D0E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23FD4-E800-417E-BDA0-884EFE2B4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3914B-AD90-4052-B6F4-08023EE6AA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D20F7-DD94-4409-AD5B-9603F227C064}" type="datetimeFigureOut">
              <a:rPr lang="en-US" smtClean="0"/>
              <a:t>8/25/2020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A8FBA-5884-4091-868A-78BBDAA76A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5C098-5CCB-40B6-8673-D294359959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36FE-F482-46AB-BC39-DF0E2A48F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0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F9248-511C-43FF-B3CF-6CF348626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6689" y="2120347"/>
            <a:ext cx="9958622" cy="280144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br>
              <a:rPr lang="fa-IR" dirty="0"/>
            </a:br>
            <a:br>
              <a:rPr lang="fa-IR" dirty="0"/>
            </a:br>
            <a:br>
              <a:rPr lang="fa-IR" dirty="0"/>
            </a:br>
            <a:r>
              <a:rPr lang="fa-IR" sz="4800" dirty="0">
                <a:cs typeface="2  Titr" panose="00000700000000000000" pitchFamily="2" charset="-78"/>
              </a:rPr>
              <a:t>خداوند	 عشقی تازه درقلبم ایجاد کن</a:t>
            </a:r>
            <a:br>
              <a:rPr lang="fa-IR" dirty="0"/>
            </a:br>
            <a:r>
              <a:rPr lang="fa-IR" sz="4800" dirty="0">
                <a:cs typeface="2  Titr" panose="00000700000000000000" pitchFamily="2" charset="-78"/>
              </a:rPr>
              <a:t>تا تورا دائما در کنارم ببینم</a:t>
            </a:r>
            <a:br>
              <a:rPr lang="fa-IR" dirty="0"/>
            </a:br>
            <a:r>
              <a:rPr lang="fa-IR" sz="4800" dirty="0">
                <a:cs typeface="2  Titr" panose="00000700000000000000" pitchFamily="2" charset="-78"/>
              </a:rPr>
              <a:t>(2)</a:t>
            </a:r>
            <a:endParaRPr lang="en-US" sz="48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333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35A79-B591-421B-8972-DCDBF0700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732" y="980660"/>
            <a:ext cx="9702816" cy="386641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a-IR" sz="4800" dirty="0">
                <a:cs typeface="2  Titr" panose="00000700000000000000" pitchFamily="2" charset="-78"/>
              </a:rPr>
              <a:t>شوقی تازه وجدی جدید آواز توحیاتی نو</a:t>
            </a:r>
            <a:br>
              <a:rPr lang="fa-IR" sz="4800" dirty="0"/>
            </a:br>
            <a:r>
              <a:rPr lang="fa-IR" sz="4800" dirty="0">
                <a:cs typeface="2  Titr" panose="00000700000000000000" pitchFamily="2" charset="-78"/>
              </a:rPr>
              <a:t>روحی تازه قلبی جدید قوت تو خدمتی نو</a:t>
            </a:r>
            <a:endParaRPr lang="en-US" sz="4800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43418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F9248-511C-43FF-B3CF-6CF348626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300" y="2805860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fa-IR" dirty="0"/>
            </a:br>
            <a:br>
              <a:rPr lang="fa-IR" dirty="0"/>
            </a:b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خداوند	 عشقی تازه درقلبم ایجاد کن</a:t>
            </a: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تا تورا دائما در کنارم ببینم</a:t>
            </a:r>
            <a:r>
              <a:rPr lang="en-US" dirty="0">
                <a:cs typeface="2  Titr" panose="00000700000000000000" pitchFamily="2" charset="-78"/>
              </a:rPr>
              <a:t>  </a:t>
            </a: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(2)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4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F9248-511C-43FF-B3CF-6CF348626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6056" y="273297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fa-IR" dirty="0"/>
            </a:br>
            <a:br>
              <a:rPr lang="fa-IR" dirty="0"/>
            </a:b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خداوند	 عشقی تازه درقلبم ایجاد کن</a:t>
            </a: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تا تورا دائما در کنارم ببینم</a:t>
            </a: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(2)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31503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D3BF3-9B0A-4301-A623-7F036E1D4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783" y="1379733"/>
            <a:ext cx="10515600" cy="284153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fa-IR" dirty="0">
                <a:cs typeface="2  Titr" panose="00000700000000000000" pitchFamily="2" charset="-78"/>
              </a:rPr>
              <a:t>مسحی تازه سری جدید از گنج تو رویایی نو</a:t>
            </a: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لمسی تازه مهری جدید از دست تو عطایی نو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1073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F9248-511C-43FF-B3CF-6CF348626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0647" y="2593825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br>
              <a:rPr lang="fa-IR" dirty="0"/>
            </a:br>
            <a:br>
              <a:rPr lang="fa-IR" dirty="0"/>
            </a:b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خداوند	 عشقی تازه درقلبم ایجاد کن</a:t>
            </a: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تا تورا دائما در کنارم ببینم</a:t>
            </a:r>
            <a:br>
              <a:rPr lang="fa-IR" dirty="0"/>
            </a:br>
            <a:r>
              <a:rPr lang="fa-IR" dirty="0">
                <a:cs typeface="2  Titr" panose="00000700000000000000" pitchFamily="2" charset="-78"/>
              </a:rPr>
              <a:t>(2)</a:t>
            </a:r>
            <a:endParaRPr lang="en-US" dirty="0"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20063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123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  خداوند  عشقی تازه درقلبم ایجاد کن تا تورا دائما در کنارم ببینم (2)</vt:lpstr>
      <vt:lpstr>شوقی تازه وجدی جدید آواز توحیاتی نو روحی تازه قلبی جدید قوت تو خدمتی نو</vt:lpstr>
      <vt:lpstr>   خداوند  عشقی تازه درقلبم ایجاد کن تا تورا دائما در کنارم ببینم   (2)</vt:lpstr>
      <vt:lpstr>   خداوند  عشقی تازه درقلبم ایجاد کن تا تورا دائما در کنارم ببینم (2)</vt:lpstr>
      <vt:lpstr>مسحی تازه سری جدید از گنج تو رویایی نو لمسی تازه مهری جدید از دست تو عطایی نو</vt:lpstr>
      <vt:lpstr>   خداوند  عشقی تازه درقلبم ایجاد کن تا تورا دائما در کنارم ببینم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عشقی تازه درقلبم ایجاد کن</dc:title>
  <dc:creator>ali ali</dc:creator>
  <cp:lastModifiedBy>khodBAMA</cp:lastModifiedBy>
  <cp:revision>10</cp:revision>
  <dcterms:created xsi:type="dcterms:W3CDTF">2020-08-08T15:22:46Z</dcterms:created>
  <dcterms:modified xsi:type="dcterms:W3CDTF">2020-08-25T10:06:00Z</dcterms:modified>
</cp:coreProperties>
</file>