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2F5E-8673-45EB-86F4-B79F38F81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9F3E6-F766-4868-A5D8-1A77B6BBD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37329-498F-410E-9711-A33BD161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93C1-6A7E-4531-9145-801F7A71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C9C26-2EE5-4099-97B5-573A91C37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7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67A1C-FAE9-4157-AAE0-10AF888A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2FA27-3BD6-43F8-834D-27A308E3D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BC029-746C-4AA5-811A-7B1F4EC9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2257B-27DB-414F-BD23-4E852FBBA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6B8A-D9CA-492E-B1C2-BE77F9D7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7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D25AA-B85B-4434-9A71-654E48651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E83E63-4EB2-4A39-9E06-B211408C5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49A8-72A7-45DB-AF3E-035ECA1A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6215E-0821-4B73-BA0C-1918E86C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87939-1F46-421D-9369-13EA5EAB5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2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5E87D-1479-4ED1-BAAE-3D9E19785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D5F73-15F7-42D0-B1DA-0EF1012FC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9E8CF-6815-4081-8FD9-F5FD4D08B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A90E8-20CF-426C-8CBC-6D97E08E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22634-F62A-46CD-9D37-8984F7F0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7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8C004-4F1E-4F16-BB30-E7ECE788B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8F50F-3CA3-41B7-AFAE-3CD300CA8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34CA1-9C93-4247-8BC8-46FC484A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890B5-1139-4339-A76B-D368F4E5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6A46E-620E-4EDD-B26E-C1960595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E980E-9F32-4936-8DCA-ED5F0E212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6973F-570B-4FE7-B151-41C0C31B6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52B16-B2A0-4CC1-8259-9FDEE8C59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C7B4D-28DA-4549-B0F9-9355783E0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5CC8A-6EC8-4364-A875-736F1D586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D9DD0-DE3F-49A7-B543-5C25E0B8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72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0C6FD-3DF1-4B4D-A650-2B1F8C3AE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47EA7-87EA-4B43-B0DE-B038CA409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EE367-3DB0-4762-A079-BED27BFDA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A934F1-2A38-4A2B-BD69-76A93732D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980A7-8D2C-4B12-A8EE-EE1644AB3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D90B98-E71D-47BD-AD26-3EFD255F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A6FCCC-39A7-475F-B31A-81BEA040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60C080-77C0-41AB-B7D0-E3A4EC46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2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FEE4-852D-41D9-89B8-63B02F7DB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249CF-B2B9-451C-9FB8-015EB7231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13CD8E-01A2-4AD4-BDB1-F6AC7AFA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70DF9D-7C9C-4573-8B18-B7068235E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9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E2758A-6562-4F93-966A-F1429209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C18F64-CDAB-419D-B1DD-B232FDB6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A8B03-744D-4864-A517-9334E576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1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4E4BB-28F5-4DA4-B90D-0F4431EBB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6FD22-A299-4E77-A799-0EB70B6BB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7AC62-6576-4EC7-B437-5EDF74957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E7494-1A3F-4AFB-A5EA-ED158CBB1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BAB1A-439C-40BB-AD94-92509B08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1FA1C-B26A-4DB4-B847-E1F04AA5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222AD-3359-4D86-BC06-9DC0EDE17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D45C9-5F27-4D26-890D-E60C7C929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B3133-A129-45E2-B667-9EC2B202F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E5DB8-2A14-4443-A9D3-67DE9CAC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C57EE5-5085-4F42-BC65-4A58297E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F4097-137A-4065-8CA7-6C02C8D4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8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465492-004B-467C-A391-6FBFD3F1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78F98-B04E-45DA-A06C-71B829DE6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AFE72-2343-47CE-B945-2D2BA7023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FBF5-9CCA-4659-997B-4E8CEAAEE552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8AFD2-C916-49B2-8A8D-FD77F08F4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EDC72-2397-4947-A879-54E4C6B86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A13C-772B-4F0E-9526-A8892B47EA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3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15DE9-D0A2-4536-86D7-5274164DF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0139" y="4512796"/>
            <a:ext cx="9144000" cy="95676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 حضور نوازشگرت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اشک زچشمانم جاری سازد 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حضور پرمحبتت 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وجودم را شعله ور سازد 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971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E2AB9-1367-473A-BAC2-6D988D5B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5114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حضور پرجلال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حمد بر زبانم جاری کند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حضور پر از فیض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شفا را در من جاری کند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833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8F477-D18B-4656-8BFE-20D5D57D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339" y="276621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تشنه ام تشنه حضور شیرینت 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مشتاقم مشتاق دیدار رویت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پدر، ای پدر، آغوش گرم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پر محبت پر از رحمت و فیض است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3588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15DE9-D0A2-4536-86D7-5274164DF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18052"/>
            <a:ext cx="9144000" cy="95676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 حضور نوازشگرت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اشک زچشمانم جاری سازد 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حضور پرمحبتت </a:t>
            </a:r>
            <a:br>
              <a:rPr lang="en-US" dirty="0">
                <a:cs typeface="2  Titr" panose="00000700000000000000" pitchFamily="2" charset="-78"/>
              </a:rPr>
            </a:br>
            <a:r>
              <a:rPr lang="fa-IR" dirty="0">
                <a:cs typeface="2  Titr" panose="00000700000000000000" pitchFamily="2" charset="-78"/>
              </a:rPr>
              <a:t> وجودم را شعله ور سازد 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414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E2AB9-1367-473A-BAC2-6D988D5B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83" y="288548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حضور پرجلال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حمد بر زبانم جاری کند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حضور پر از فیض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شفا را در من جاری کند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454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8F477-D18B-4656-8BFE-20D5D57D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8378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 تشنه ام تشنه حضور شیرینت 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مشتاقم مشتاق دیدار رویت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ای پدر، ای پدر، آغوش گرم تو</a:t>
            </a:r>
            <a:br>
              <a:rPr lang="en-US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پر محبت پر از رحمت و فیض است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(2)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56284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F372D-D7CF-44E2-8CEE-1E6BAA949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198" y="2609561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fa-IR" sz="5400" dirty="0">
                <a:cs typeface="2  Titr" panose="00000700000000000000" pitchFamily="2" charset="-78"/>
              </a:rPr>
              <a:t>پر محبت پر از رحمت و فیض است</a:t>
            </a:r>
            <a:br>
              <a:rPr lang="fa-IR" sz="5400" dirty="0">
                <a:cs typeface="2  Titr" panose="00000700000000000000" pitchFamily="2" charset="-78"/>
              </a:rPr>
            </a:br>
            <a:r>
              <a:rPr lang="fa-IR" sz="5400" dirty="0">
                <a:cs typeface="2  Titr" panose="00000700000000000000" pitchFamily="2" charset="-78"/>
              </a:rPr>
              <a:t> (2)</a:t>
            </a:r>
            <a:endParaRPr lang="en-US" sz="54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246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177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حضور نوازشگرت اشک زچشمانم جاری سازد   حضور پرمحبتت   وجودم را شعله ور سازد </vt:lpstr>
      <vt:lpstr> حضور پرجلال تو  حمد بر زبانم جاری کند  حضور پر از فیض تو  شفا را در من جاری کند  </vt:lpstr>
      <vt:lpstr> تشنه ام تشنه حضور شیرینت   مشتاقم مشتاق دیدار رویت ای پدر، ای پدر، آغوش گرم تو پر محبت پر از رحمت و فیض است  </vt:lpstr>
      <vt:lpstr> حضور نوازشگرت اشک زچشمانم جاری سازد   حضور پرمحبتت   وجودم را شعله ور سازد </vt:lpstr>
      <vt:lpstr> حضور پرجلال تو  حمد بر زبانم جاری کند  حضور پر از فیض تو  شفا را در من جاری کند  </vt:lpstr>
      <vt:lpstr> تشنه ام تشنه حضور شیرینت   مشتاقم مشتاق دیدار رویت ای پدر، ای پدر، آغوش گرم تو پر محبت پر از رحمت و فیض است (2)  </vt:lpstr>
      <vt:lpstr>پر محبت پر از رحمت و فیض است 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حضور نوازشگرت اشک زچشمانم جاری سازد   حضور پرمحبتت   وجودم را شعله ور سازد</dc:title>
  <dc:creator>Farajzadeh, Esmat</dc:creator>
  <cp:lastModifiedBy>khodBAMA</cp:lastModifiedBy>
  <cp:revision>5</cp:revision>
  <dcterms:created xsi:type="dcterms:W3CDTF">2020-08-18T12:58:16Z</dcterms:created>
  <dcterms:modified xsi:type="dcterms:W3CDTF">2020-09-17T17:44:04Z</dcterms:modified>
</cp:coreProperties>
</file>