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1" autoAdjust="0"/>
    <p:restoredTop sz="94660"/>
  </p:normalViewPr>
  <p:slideViewPr>
    <p:cSldViewPr snapToGrid="0">
      <p:cViewPr varScale="1">
        <p:scale>
          <a:sx n="96" d="100"/>
          <a:sy n="96" d="100"/>
        </p:scale>
        <p:origin x="43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EA897-687C-48E4-81FC-EFC4F43597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D41BE4-D34C-4DCC-98F5-585DE6BB84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82376-353B-47B4-9E78-EC49A005F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3D73-A6D4-4196-ADB4-5E08DBA9816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029B5-C5FF-4E7E-A239-3C81DE52D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85DC40-AE76-41F9-B615-EA4CB11E7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9C34-2798-49B7-8A11-3FE14BCC1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171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8E370-5AE1-4907-B372-6D7633693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597345-4FB6-42A0-9F34-67B90C532A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34391-95CE-4875-B8FD-017DCC40C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3D73-A6D4-4196-ADB4-5E08DBA9816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B1504-9CA2-423D-B1C6-1F187AC6D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E03BA-0458-4261-BD80-69F7E3643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9C34-2798-49B7-8A11-3FE14BCC1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623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BC14EF-D186-4F7F-8EF7-1BC1F75C77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34ECDC-C6F8-4802-8185-1B2EC8C4C6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8F48D-0BF3-4A2C-9510-F38B7606D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3D73-A6D4-4196-ADB4-5E08DBA9816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A3A21-43EF-4718-A30D-22F41BC1D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DB2F72-2CC5-4FA4-968E-A5743633C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9C34-2798-49B7-8A11-3FE14BCC1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1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55910-7B4A-4845-98F5-48290E208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8C09E-A83D-43D7-8ABC-CB9FCC875A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C3514-D674-4A9B-8736-2D2EF59B4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3D73-A6D4-4196-ADB4-5E08DBA9816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C4C2A-1651-49C2-A9C8-3A0CB898D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F3B11C-A32D-44F2-B9A0-A92B5A10D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9C34-2798-49B7-8A11-3FE14BCC1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104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7276D-94D3-433B-A31E-879D27604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4FF9AB-12A9-4777-8458-489CA788E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FD588B-F0F2-4E38-8BF9-BDC36421E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3D73-A6D4-4196-ADB4-5E08DBA9816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7617E-D550-404C-B8D6-CF428EF46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A3ABEE-C122-40EB-A09F-673A1CA9D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9C34-2798-49B7-8A11-3FE14BCC1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57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170A4-4277-44C8-823D-E60D6D2A4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63356-889F-40F1-9658-4B4EE62BF8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77DE67-A367-4FC7-92E0-1F1709D9AE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6F8712-CF45-4072-BE3F-324D9555D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3D73-A6D4-4196-ADB4-5E08DBA9816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6E9DF2-4933-4B10-9C0D-6CA495A16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05C023-D30D-4675-924E-F98321F8E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9C34-2798-49B7-8A11-3FE14BCC1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030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C5179-18C1-43C5-8F8E-CE78C7EE7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28FBEA-F136-4289-8C4D-72F6C44AFC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B3C0C2-34DB-4FE9-9682-6325712E3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6B0E97-50D4-4E4C-98EE-3BD581C87B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405345-CCAE-40F6-87A9-0A6E03D890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829ED6-179E-4815-A7E1-A6478AEAE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3D73-A6D4-4196-ADB4-5E08DBA9816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8FB75A-96A3-4517-A09B-F525315D0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0AE141-630F-49CB-A0C4-CC8C43C57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9C34-2798-49B7-8A11-3FE14BCC1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807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096D6-6DD1-4E0E-9993-2538D49D8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C3C707-E4C6-456E-AC5F-B02D964DB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3D73-A6D4-4196-ADB4-5E08DBA9816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6AB31C-CA2D-43B2-9158-53A3D4A25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72D596-3069-40B5-84E3-1E9831EED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9C34-2798-49B7-8A11-3FE14BCC1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59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461622-EFD3-4A01-9935-017B2095F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3D73-A6D4-4196-ADB4-5E08DBA9816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DD086C-B480-4B2F-BBA7-423FC0B01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D7CBC4-73DC-4C87-9D64-1093A9D12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9C34-2798-49B7-8A11-3FE14BCC1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628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80A1F-3387-4F53-9D8C-5E53636BD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BDA99-C1FC-4E7D-9D10-65E15C800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B443CB-F9DE-440A-BDD8-E14E949FC8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31FEF6-00AB-4FDC-BC6F-93DCB6B21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3D73-A6D4-4196-ADB4-5E08DBA9816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57F4B-86A2-41EB-9DDE-041A84BCC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A76CD4-101F-45F7-BD08-823BED828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9C34-2798-49B7-8A11-3FE14BCC1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346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CE7FA-DDD2-4914-B186-C48CB1D0A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A52BC2-41AB-45D7-B4CB-73474CAB9E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FD1815-C5DB-4CBB-A63C-E76AAEFE06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F1CCE-0A37-42B8-87F9-8BB817041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3D73-A6D4-4196-ADB4-5E08DBA9816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5E3160-4AB6-43AA-BB6C-1F73F67EA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B2002D-8CE4-4537-8662-165F3E6D8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9C34-2798-49B7-8A11-3FE14BCC1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880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28A013-D70B-4D1A-883B-B287C3AF2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57B685-79FB-4049-89FC-C6C6871EC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228F3-C012-4BF4-ADFC-3B6F5FD435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63D73-A6D4-4196-ADB4-5E08DBA9816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02F467-D5C9-43FF-BA73-42DC235257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26FF2B-E484-4149-8BD4-B337ACF277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39C34-2798-49B7-8A11-3FE14BCC1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28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6B159-00FF-48A9-9931-5E5059C0F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1674" y="4995853"/>
            <a:ext cx="9144000" cy="173903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a-IR" dirty="0">
                <a:cs typeface="2  Titr" panose="00000700000000000000" pitchFamily="2" charset="-78"/>
              </a:rPr>
              <a:t>مثل باران بهاری </a:t>
            </a:r>
            <a:br>
              <a:rPr lang="fa-IR" dirty="0">
                <a:cs typeface="2  Titr" panose="00000700000000000000" pitchFamily="2" charset="-78"/>
              </a:rPr>
            </a:br>
            <a:r>
              <a:rPr lang="fa-IR" dirty="0">
                <a:cs typeface="2  Titr" panose="00000700000000000000" pitchFamily="2" charset="-78"/>
              </a:rPr>
              <a:t>ای روح القدس ببار</a:t>
            </a:r>
            <a:br>
              <a:rPr lang="fa-IR" dirty="0">
                <a:cs typeface="2  Titr" panose="00000700000000000000" pitchFamily="2" charset="-78"/>
              </a:rPr>
            </a:br>
            <a:r>
              <a:rPr lang="fa-IR" dirty="0">
                <a:cs typeface="2  Titr" panose="00000700000000000000" pitchFamily="2" charset="-78"/>
              </a:rPr>
              <a:t>تازه کن باغ وجودم </a:t>
            </a:r>
            <a:br>
              <a:rPr lang="fa-IR" dirty="0">
                <a:cs typeface="2  Titr" panose="00000700000000000000" pitchFamily="2" charset="-78"/>
              </a:rPr>
            </a:br>
            <a:r>
              <a:rPr lang="fa-IR" dirty="0">
                <a:cs typeface="2  Titr" panose="00000700000000000000" pitchFamily="2" charset="-78"/>
              </a:rPr>
              <a:t> تا شوم پر برگ و بار </a:t>
            </a:r>
            <a:br>
              <a:rPr lang="fa-IR" dirty="0">
                <a:cs typeface="2  Titr" panose="00000700000000000000" pitchFamily="2" charset="-78"/>
              </a:rPr>
            </a:br>
            <a:endParaRPr lang="en-US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81778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4C8A0-25EE-412A-B13B-E6C7AF60C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916" y="2409231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همچون باران بهاری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ای روح القدس ببار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تازه کن باغ وجودم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تاشوم پر برگ و بار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06736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79F7A-59CA-449B-A02B-EF10D9885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494" y="2366539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تا پر شوم از روح خدا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از آتش پاک تو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میوه های بسیار آورم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چون شاخه تاک تو 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43105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D7517-EEFC-447D-B9CB-EC8142617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206" y="2565825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 چون شاخه تاک تو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(2)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19011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79F7A-59CA-449B-A02B-EF10D9885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672" y="2507629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تا پر شوم از روح خدا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از آتش پاک تو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میوه های بسیار آورم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چون شاخه تاک تو 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677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88A5A-11C3-4A2D-A0BB-4A8B0BACB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613" y="2269090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گه گاه نفس و گاهی دنیا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یا وسوسه شریر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میخواهند خشکم کنند عیسی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رویت را از من نگیر 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89832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6B159-00FF-48A9-9931-5E5059C0F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6301" y="4988494"/>
            <a:ext cx="9144000" cy="173903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a-IR" dirty="0">
                <a:cs typeface="2  Titr" panose="00000700000000000000" pitchFamily="2" charset="-78"/>
              </a:rPr>
              <a:t>مثل باران بهاری </a:t>
            </a:r>
            <a:br>
              <a:rPr lang="fa-IR" dirty="0">
                <a:cs typeface="2  Titr" panose="00000700000000000000" pitchFamily="2" charset="-78"/>
              </a:rPr>
            </a:br>
            <a:r>
              <a:rPr lang="fa-IR" dirty="0">
                <a:cs typeface="2  Titr" panose="00000700000000000000" pitchFamily="2" charset="-78"/>
              </a:rPr>
              <a:t>ای روح القدس ببار</a:t>
            </a:r>
            <a:br>
              <a:rPr lang="fa-IR" dirty="0">
                <a:cs typeface="2  Titr" panose="00000700000000000000" pitchFamily="2" charset="-78"/>
              </a:rPr>
            </a:br>
            <a:r>
              <a:rPr lang="fa-IR" dirty="0">
                <a:cs typeface="2  Titr" panose="00000700000000000000" pitchFamily="2" charset="-78"/>
              </a:rPr>
              <a:t>تازه کن باغ وجودم </a:t>
            </a:r>
            <a:br>
              <a:rPr lang="fa-IR" dirty="0">
                <a:cs typeface="2  Titr" panose="00000700000000000000" pitchFamily="2" charset="-78"/>
              </a:rPr>
            </a:br>
            <a:r>
              <a:rPr lang="fa-IR" dirty="0">
                <a:cs typeface="2  Titr" panose="00000700000000000000" pitchFamily="2" charset="-78"/>
              </a:rPr>
              <a:t> تا شوم پر برگ و بار </a:t>
            </a:r>
            <a:br>
              <a:rPr lang="fa-IR" dirty="0">
                <a:cs typeface="2  Titr" panose="00000700000000000000" pitchFamily="2" charset="-78"/>
              </a:rPr>
            </a:br>
            <a:endParaRPr lang="en-US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27403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79F7A-59CA-449B-A02B-EF10D9885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88" y="2365029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تا پر شوم از روح خدا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از آتش پاک تو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میوه های بسیار آورم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چون شاخه تاک تو 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91730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6651A-6D5F-48E8-9575-7DB4C3041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81" y="2386269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محبت،ایمان،خوشی و حلم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در من شکوفا نما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50854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A8EC3-71BE-41E9-AA1A-3CE1DB309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938" y="2894193"/>
            <a:ext cx="11094124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سلامتی، فروتنی  و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یک عشق بی انتها</a:t>
            </a:r>
            <a:br>
              <a:rPr lang="fa-IR" sz="5400" dirty="0">
                <a:cs typeface="2  Titr" panose="00000700000000000000" pitchFamily="2" charset="-78"/>
              </a:rPr>
            </a:b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44155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6B159-00FF-48A9-9931-5E5059C0F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4001" y="4908170"/>
            <a:ext cx="9144000" cy="173903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a-IR" dirty="0">
                <a:cs typeface="2  Titr" panose="00000700000000000000" pitchFamily="2" charset="-78"/>
              </a:rPr>
              <a:t>مثل باران بهاری </a:t>
            </a:r>
            <a:br>
              <a:rPr lang="fa-IR" dirty="0">
                <a:cs typeface="2  Titr" panose="00000700000000000000" pitchFamily="2" charset="-78"/>
              </a:rPr>
            </a:br>
            <a:r>
              <a:rPr lang="fa-IR" dirty="0">
                <a:cs typeface="2  Titr" panose="00000700000000000000" pitchFamily="2" charset="-78"/>
              </a:rPr>
              <a:t>ای روح القدس ببار</a:t>
            </a:r>
            <a:br>
              <a:rPr lang="fa-IR" dirty="0">
                <a:cs typeface="2  Titr" panose="00000700000000000000" pitchFamily="2" charset="-78"/>
              </a:rPr>
            </a:br>
            <a:r>
              <a:rPr lang="fa-IR" dirty="0">
                <a:cs typeface="2  Titr" panose="00000700000000000000" pitchFamily="2" charset="-78"/>
              </a:rPr>
              <a:t>تازه کن باغ وجودم </a:t>
            </a:r>
            <a:br>
              <a:rPr lang="fa-IR" dirty="0">
                <a:cs typeface="2  Titr" panose="00000700000000000000" pitchFamily="2" charset="-78"/>
              </a:rPr>
            </a:br>
            <a:r>
              <a:rPr lang="fa-IR" dirty="0">
                <a:cs typeface="2  Titr" panose="00000700000000000000" pitchFamily="2" charset="-78"/>
              </a:rPr>
              <a:t> تا شوم پر برگ و بار </a:t>
            </a:r>
            <a:br>
              <a:rPr lang="fa-IR" dirty="0">
                <a:cs typeface="2  Titr" panose="00000700000000000000" pitchFamily="2" charset="-78"/>
              </a:rPr>
            </a:br>
            <a:endParaRPr lang="en-US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12089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79F7A-59CA-449B-A02B-EF10D9885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311" y="2457206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تا پر شوم از روح خدا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از آتش پاک تو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میوه های بسیار آورم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چون شاخه تاک تو 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22959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227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مثل باران بهاری  ای روح القدس ببار تازه کن باغ وجودم   تا شوم پر برگ و بار  </vt:lpstr>
      <vt:lpstr>تا پر شوم از روح خدا  از آتش پاک تو  میوه های بسیار آورم   چون شاخه تاک تو </vt:lpstr>
      <vt:lpstr>گه گاه نفس و گاهی دنیا  یا وسوسه شریر  میخواهند خشکم کنند عیسی  رویت را از من نگیر </vt:lpstr>
      <vt:lpstr>مثل باران بهاری  ای روح القدس ببار تازه کن باغ وجودم   تا شوم پر برگ و بار  </vt:lpstr>
      <vt:lpstr>تا پر شوم از روح خدا  از آتش پاک تو  میوه های بسیار آورم   چون شاخه تاک تو </vt:lpstr>
      <vt:lpstr>محبت،ایمان،خوشی و حلم در من شکوفا نما</vt:lpstr>
      <vt:lpstr>سلامتی، فروتنی  و یک عشق بی انتها </vt:lpstr>
      <vt:lpstr>مثل باران بهاری  ای روح القدس ببار تازه کن باغ وجودم   تا شوم پر برگ و بار  </vt:lpstr>
      <vt:lpstr>تا پر شوم از روح خدا  از آتش پاک تو  میوه های بسیار آورم   چون شاخه تاک تو </vt:lpstr>
      <vt:lpstr>همچون باران بهاری ای روح القدس ببار تازه کن باغ وجودم تاشوم پر برگ و بار</vt:lpstr>
      <vt:lpstr>تا پر شوم از روح خدا  از آتش پاک تو  میوه های بسیار آورم   چون شاخه تاک تو </vt:lpstr>
      <vt:lpstr> چون شاخه تاک تو  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مثل باران بهاری  ای روح القدس ببار تازه کن باغ وجودم   تا شوم پر برگ و بار</dc:title>
  <dc:creator>Farajzadeh, Esmat</dc:creator>
  <cp:lastModifiedBy>khodBAMA</cp:lastModifiedBy>
  <cp:revision>5</cp:revision>
  <dcterms:created xsi:type="dcterms:W3CDTF">2020-08-17T15:23:54Z</dcterms:created>
  <dcterms:modified xsi:type="dcterms:W3CDTF">2020-10-22T06:58:56Z</dcterms:modified>
</cp:coreProperties>
</file>