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6" d="100"/>
          <a:sy n="96" d="100"/>
        </p:scale>
        <p:origin x="4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3E10A-CBFB-476E-9663-D501DEB01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52E754-D37F-4896-BED0-82EF1CA11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D006F-131F-4E7F-8C87-89203739A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B723C-CB91-4771-AA07-C298FF1F0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10B90-A4A2-4880-8E91-2D50C37D9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3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E27BF-FDAD-4BDC-951F-25AF64A5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F5100-6FCB-4F38-8272-920B2692A9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E0D2D-9B9A-441F-B2B8-F3CF311B9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6A8DA-1DDF-48C0-B5A9-096B59227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180B5-1D09-46A2-8FAB-C488F81A0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89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EA190F-2ADC-4256-B36E-8017CE678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794C9E-069F-41B4-8362-D4D810265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3AE0C-3AB8-48E9-9C94-A3202AE3E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1940E-95D4-4AD8-9AA2-F4D02123E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87A2D-5B8E-474D-BFBA-929E23B69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8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1529A-5AC4-4AD4-8590-E7F2B00AC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5A106-5907-48D7-8562-227488969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21355-B42F-4A39-9E5E-4A3A583B8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37A25-561F-4907-97D9-19A46D095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397E6-1BA7-4DD1-BE06-99B6394FD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5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D0521-AE27-4166-88C3-62D6C5304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5D261-937B-4353-9ABA-4CBEFA404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F9C5B-75C8-4AE5-9DCB-A1DF6D02C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AB6ED-DD4C-4F77-9D8D-4E93CDB79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AF5E4-8EF7-40F9-A754-0596DB1AE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986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F1960-D750-400B-99E6-70C74F3E7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73224-BC48-4AC9-B232-F2C4EA563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B901F-6983-4948-97F9-BBA9985AB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62C3B3-9CBA-4F64-BAC6-18E0930B4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B82C5E-EE81-4D15-A952-1D22B8D64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C6A3A3-164B-4550-B348-3B377B35C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5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FAD18-1643-4253-9857-EDF92EA87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935A5-B0B0-4C53-B0CE-E115CB420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43D8D8-3AF1-402B-92B9-CF2DEA07B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51CBB3-B0AB-4091-B81D-D2A96BF63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798C23-71BB-471E-9C3A-324860A8A7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A87BCF-8803-4425-BF48-D9BBB15EF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70FFB4-BF6F-4C02-BBF8-5ADAE220E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997B1D-2794-4E41-A2F0-E1D4FA41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6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2F50E-3AC5-48AB-B686-D2919E353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E24034-02FD-44C9-AC19-51DC5108C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60019B-D13E-4406-8983-65405E08F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7EF799-5ACD-47E6-B3DC-14232D30F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9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973CDE-E800-4FEF-A14C-726AC9D0E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6C5827-0F3E-43E6-8E4C-320C9173E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15FFFE-30A7-4DE2-ABBB-8A07DE7E0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92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57364-C2C7-478E-A229-ACEE1098E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BF219-C4C6-4A1F-977D-35A94368C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95EC0D-BAFC-46B3-B159-CFBD025BD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3C696-F308-491C-8B2B-7250A1CA3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048A2-30CF-41C8-BF35-8AE100A20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AFDEF-8BA4-4866-9671-FDDD86FDC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8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E92A2-994A-49EB-B573-605EC6918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801616-85CE-46F5-9207-FEE150637F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3CF12-4A23-4A5C-BFCB-6AAD821DC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E18A7-57F1-4469-AC5A-990BA7222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1897A-7298-409F-9A0F-B9CA3B7AB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0B3FF7-57EE-4EC5-9401-F38AC1B1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4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EF828E-9262-4F19-B1A0-285F9CC82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043D9-A751-45A6-B9F1-3E558604B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2E53D-B80C-4DC9-8912-2861C81486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87CBA-418C-4F3A-845D-45462631451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BF9CC-3E7F-4DE0-94A3-3C1782B59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61AA6-8EBB-4CA3-929C-AD58147506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8921B-2863-41B2-96F8-EE790891B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6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1C004-E891-4CE5-8E2E-6722D0009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465" y="3201328"/>
            <a:ext cx="10463474" cy="939977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کلامت می گوید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دوستی هست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از برادر چسبنده تر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نورش در تاریکی از هر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ستاره ای درخشنده تر</a:t>
            </a:r>
            <a:br>
              <a:rPr lang="fa-IR" sz="5400" dirty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7746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85ACB-C1E9-411C-8505-CD4730443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137" y="2335637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روی دوست خود را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با پند و اندرزها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تیز می سازد او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0473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0801C-0A95-4E06-938F-534676E5C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279" y="2447463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با راه حل هایش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عطریست دل و جان را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شاد می سازد او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52268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DBC5B-F03B-46E2-9681-37E238992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81" y="2949369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وقت افتادنها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فوراَ  دست گیرد و برخیزاند او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ای دوست عزیزم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دانی عیسی باشد آن یار نیکو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8211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AC12B-9CFE-48E9-953C-6C5C04114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488" y="303788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روی دوست خود را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با پند و اندرزها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تیز می سازد او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7541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20718-86CB-406C-A26F-FE18B2AA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443" y="2501003"/>
            <a:ext cx="9954384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با راه حل هایش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عطریست دل و جان را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شاد می سازد او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عطریست دل و جان را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شاد می سازد او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86488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127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کلامت می گوید  دوستی هست  از برادر چسبنده تر  نورش در تاریکی از هر  ستاره ای درخشنده تر </vt:lpstr>
      <vt:lpstr>روی دوست خود را  با پند و اندرزها  تیز می سازد او </vt:lpstr>
      <vt:lpstr> با راه حل هایش  عطریست دل و جان را  شاد می سازد او </vt:lpstr>
      <vt:lpstr> وقت افتادنها   فوراَ  دست گیرد و برخیزاند او   ای دوست عزیزم  دانی عیسی باشد آن یار نیکو   </vt:lpstr>
      <vt:lpstr> روی دوست خود را  با پند و اندرزها  تیز می سازد او  </vt:lpstr>
      <vt:lpstr>با راه حل هایش  عطریست دل و جان را  شاد می سازد او عطریست دل و جان را   شاد می سازد او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کلامت میگوید  دوستی هست  از برادر چسبندهتر  نورش در تاریکی از هر  ستارهای درخشند</dc:title>
  <dc:creator>Farajzadeh, Esmat</dc:creator>
  <cp:lastModifiedBy>khodBAMA</cp:lastModifiedBy>
  <cp:revision>4</cp:revision>
  <dcterms:created xsi:type="dcterms:W3CDTF">2020-08-18T13:22:35Z</dcterms:created>
  <dcterms:modified xsi:type="dcterms:W3CDTF">2020-10-22T06:57:23Z</dcterms:modified>
</cp:coreProperties>
</file>