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1" autoAdjust="0"/>
    <p:restoredTop sz="94660"/>
  </p:normalViewPr>
  <p:slideViewPr>
    <p:cSldViewPr snapToGrid="0">
      <p:cViewPr varScale="1">
        <p:scale>
          <a:sx n="96" d="100"/>
          <a:sy n="96" d="100"/>
        </p:scale>
        <p:origin x="43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BBC65-FF4C-4B72-B020-8558B0275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D48EA7-7963-4671-8791-2A6D5D0EE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78CC8-A11E-4F3D-9A62-87C1E24D3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B78B8-1CF5-446B-81FA-0F7F3CDB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21C74-A2AF-41DF-8888-D053A9F09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6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8FC02-A7E2-42A8-9513-EBFC3375B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3C580-90B9-4614-A28D-C010B748A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B8FF-4E88-4AB2-954E-3E18AC051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AE274-CCB8-4543-BAD2-51ED0D87F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CC8D5-5C66-4159-B7B2-64226B0E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D01E60-4E3F-49B5-A961-55671B2DD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47C30-2607-48B6-ABA3-9240EF5E4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7C4E5-4A04-4633-9E4C-B1D51B480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ABDB1-2604-4D30-A818-065C912B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2313B-D756-4505-817E-D016AE22E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10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945BB-AA24-4636-B32F-02B44455E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4C0C8-DC18-4042-AE49-98A824997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47D35-6653-4A5B-9C31-6B16A24B7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55EF2-50B5-4783-AEB4-4BE6F5DF2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A2F94-43EF-423F-B492-D6BDA594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5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CCCF3-2082-49B7-8A52-5FCE27B31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0CA14-4039-432A-876B-9C5826989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A194A-E030-4593-B3F9-00FEF6EAE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758C2-E85D-4BC8-81D9-FCC9BFC0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ABBEE-3EBB-4608-961B-0899C57FD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9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97D2D-5887-4BEA-9755-44B92E2C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E0FF6-5266-437C-B940-82A83C596E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433D0-4D80-4B1F-98A1-3524B0A42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6A5DB-9DE1-488D-9CB7-E0BF14FF2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0E5AC-24B2-49D2-84CB-37ABA1DA7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713C2-76E9-4A96-B2BE-5C3BD265E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6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8E717-998F-4148-B591-2A6FE830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842A27-E90B-42F0-84D5-65F33F2DC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12CAC8-9423-449C-967B-72184ACE3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835309-39AF-4D1A-A4EB-32F6BC215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2C8BE9-F3C7-42E2-BD63-419447E928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99A70F-9333-4041-8BAD-E613A12A0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30AF51-776B-4E5F-9CF4-CFA95F1D4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4A9AB0-1D2B-45DF-828F-B98EEE010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1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8886D-CEFB-405B-8868-0C2E931A8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1E4287-B09C-45B7-8869-11A5A83A7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1B392-B293-4E88-9733-312C8D47D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B5376-F08C-4E2F-9F99-61566FAE9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65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26F169-2E30-410C-B92F-DDE5ACDC0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DAD1DC-0205-48FA-AC66-6D848D9F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06F77A-828E-4FFC-8A79-F92A21B3F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2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D69F2-ACCF-455E-A397-ACFDE9D74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5D4B5-529C-444A-AA65-6C7FAB704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CAB427-F060-49B0-80B4-446BF0251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134B5-7E29-4CA0-921F-D3B7A5497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5C44F9-416A-4C37-BE1C-946B3A48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AEB29-623D-40B8-826A-C9C558CA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6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4760D-58F3-4B46-93AD-F6013C91E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56A1F-2837-48FF-BB6C-3736C2483D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4514C3-B27B-4989-8249-EBBA25381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17A32-D9B5-4125-99E8-B0A0AECB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DB9B1-0E77-44B0-85DD-9B3A6BCFC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D89AB7-1B6F-4320-BDB5-B4F3A1895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3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17DDD3-DCEC-4764-870B-6918D5AD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B074B-E06C-4CF7-A78C-0A3312276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05DB7-E605-4321-9565-C88C14935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472FC-1C23-456C-93A1-A05D59256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B2E93-8267-4FC8-9F6B-1BB3587E7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14C3E-BABB-4360-B7DB-4464289BEA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8EFDB-BAFD-4153-8BDD-952D4AD56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57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7ECC9-563B-4A16-89C3-F344D2E6A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25006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آرامی دلهایی سازنده دریا ها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روشنی خورشیدی زیبایی رویاها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7445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FFF45-6933-47EF-B28A-5B807AE0A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834" y="2217669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با تو امنیت دارم در کشمکش طوفان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من قایق پوسیده تو رهبر این سکان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30722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3018E-A90B-48E5-BD90-E1C7D246C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105" y="2595022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fa-IR" sz="5400" dirty="0">
                <a:cs typeface="2  Titr" panose="00000700000000000000" pitchFamily="2" charset="-78"/>
              </a:rPr>
              <a:t>تا مقصد آزادی سرباز تو می مانم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نعمت نجاتم را از فیض تو می دانم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4905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7ECC9-563B-4A16-89C3-F344D2E6A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65499"/>
            <a:ext cx="9144000" cy="2387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آرامی دلهایی سازنده دریا ها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روشنی خورشیدی زیبایی رویاها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6713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FFF45-6933-47EF-B28A-5B807AE0A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970" y="2412196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با تو امنیت دارم در کشمکش طوفان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من قایق پوسیده تو رهبر این سکان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76029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3018E-A90B-48E5-BD90-E1C7D246C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9862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تا مقصد آزادی سرباز تو می مانم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نعمت نجاتم را از فیض تو می دانم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(4)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5004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90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آرامی دلهایی سازنده دریا ها روشنی خورشیدی زیبایی رویاها</vt:lpstr>
      <vt:lpstr>با تو امنیت دارم در کشمکش طوفان من قایق پوسیده تو رهبر این سکان</vt:lpstr>
      <vt:lpstr>تا مقصد آزادی سرباز تو می مانم نعمت نجاتم را از فیض تو می دانم (2)</vt:lpstr>
      <vt:lpstr>آرامی دلهایی سازنده دریا ها روشنی خورشیدی زیبایی رویاها</vt:lpstr>
      <vt:lpstr>با تو امنیت دارم در کشمکش طوفان من قایق پوسیده تو رهبر این سکان</vt:lpstr>
      <vt:lpstr>تا مقصد آزادی سرباز تو می مانم نعمت نجاتم را از فیض تو می دانم (4)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آرامی دلهایی سازنده دریا ها روشنی خورشیدی زیبایی رویاها</dc:title>
  <dc:creator>Farajzadeh, Esmat</dc:creator>
  <cp:lastModifiedBy>khodBAMA</cp:lastModifiedBy>
  <cp:revision>5</cp:revision>
  <dcterms:created xsi:type="dcterms:W3CDTF">2020-08-15T14:53:40Z</dcterms:created>
  <dcterms:modified xsi:type="dcterms:W3CDTF">2020-10-22T06:48:22Z</dcterms:modified>
</cp:coreProperties>
</file>