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6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1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3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3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7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4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7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8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8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3E46-67B0-4C4D-B1E0-1B7500A75655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E9B85-31CF-403D-95C7-D15702E9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387600" y="4796972"/>
            <a:ext cx="7511143" cy="264159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fa-IR" sz="5400" dirty="0" smtClean="0">
                <a:cs typeface="2  Titr" panose="00000700000000000000" pitchFamily="2" charset="-78"/>
              </a:rPr>
              <a:t>مشتاقیم  </a:t>
            </a:r>
            <a:r>
              <a:rPr lang="fa-IR" sz="5400" dirty="0">
                <a:cs typeface="2  Titr" panose="00000700000000000000" pitchFamily="2" charset="-78"/>
              </a:rPr>
              <a:t>ما مشتاقیم  ما مشتاقیم   ما </a:t>
            </a:r>
            <a:r>
              <a:rPr lang="fa-IR" sz="5400" dirty="0" smtClean="0">
                <a:cs typeface="2  Titr" panose="00000700000000000000" pitchFamily="2" charset="-78"/>
              </a:rPr>
              <a:t>مشتاقیم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br>
              <a:rPr lang="fa-IR" sz="5400" dirty="0" smtClean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371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629" y="3817257"/>
            <a:ext cx="8955314" cy="1059541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5400" dirty="0">
                <a:cs typeface="2  Titr" panose="00000700000000000000" pitchFamily="2" charset="-78"/>
              </a:rPr>
              <a:t>لمس </a:t>
            </a:r>
            <a:r>
              <a:rPr lang="fa-IR" sz="5400" dirty="0" smtClean="0">
                <a:cs typeface="2  Titr" panose="00000700000000000000" pitchFamily="2" charset="-78"/>
              </a:rPr>
              <a:t>کن  ای  روح  خدا  این  قلبهای  </a:t>
            </a:r>
            <a:r>
              <a:rPr lang="fa-IR" sz="5400" dirty="0">
                <a:cs typeface="2  Titr" panose="00000700000000000000" pitchFamily="2" charset="-78"/>
              </a:rPr>
              <a:t>تشنه </a:t>
            </a:r>
            <a:r>
              <a:rPr lang="fa-IR" sz="5400" dirty="0" smtClean="0">
                <a:cs typeface="2  Titr" panose="00000700000000000000" pitchFamily="2" charset="-78"/>
              </a:rPr>
              <a:t>ما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r>
              <a:rPr lang="en-US" sz="5400" dirty="0">
                <a:cs typeface="2  Titr" panose="00000700000000000000" pitchFamily="2" charset="-78"/>
              </a:rPr>
              <a:t/>
            </a:r>
            <a:br>
              <a:rPr lang="en-US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659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387600" y="4796972"/>
            <a:ext cx="7511143" cy="264159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fa-IR" sz="5400" dirty="0" smtClean="0">
                <a:cs typeface="2  Titr" panose="00000700000000000000" pitchFamily="2" charset="-78"/>
              </a:rPr>
              <a:t>مشتاقیم  </a:t>
            </a:r>
            <a:r>
              <a:rPr lang="fa-IR" sz="5400" dirty="0">
                <a:cs typeface="2  Titr" panose="00000700000000000000" pitchFamily="2" charset="-78"/>
              </a:rPr>
              <a:t>ما مشتاقیم  ما مشتاقیم   ما </a:t>
            </a:r>
            <a:r>
              <a:rPr lang="fa-IR" sz="5400" dirty="0" smtClean="0">
                <a:cs typeface="2  Titr" panose="00000700000000000000" pitchFamily="2" charset="-78"/>
              </a:rPr>
              <a:t>مشتاقیم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br>
              <a:rPr lang="fa-IR" sz="5400" dirty="0" smtClean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777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629" y="3817257"/>
            <a:ext cx="8955314" cy="1059541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5400" dirty="0">
                <a:cs typeface="2  Titr" panose="00000700000000000000" pitchFamily="2" charset="-78"/>
              </a:rPr>
              <a:t>لمس </a:t>
            </a:r>
            <a:r>
              <a:rPr lang="fa-IR" sz="5400" dirty="0" smtClean="0">
                <a:cs typeface="2  Titr" panose="00000700000000000000" pitchFamily="2" charset="-78"/>
              </a:rPr>
              <a:t>کن  ای  روح  خدا  این  قلبهای  </a:t>
            </a:r>
            <a:r>
              <a:rPr lang="fa-IR" sz="5400" dirty="0">
                <a:cs typeface="2  Titr" panose="00000700000000000000" pitchFamily="2" charset="-78"/>
              </a:rPr>
              <a:t>تشنه </a:t>
            </a:r>
            <a:r>
              <a:rPr lang="fa-IR" sz="5400" dirty="0" smtClean="0">
                <a:cs typeface="2  Titr" panose="00000700000000000000" pitchFamily="2" charset="-78"/>
              </a:rPr>
              <a:t>ما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r>
              <a:rPr lang="en-US" sz="5400" dirty="0">
                <a:cs typeface="2  Titr" panose="00000700000000000000" pitchFamily="2" charset="-78"/>
              </a:rPr>
              <a:t/>
            </a:r>
            <a:br>
              <a:rPr lang="en-US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975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387600" y="4796972"/>
            <a:ext cx="7511143" cy="264159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fa-IR" sz="5400" dirty="0" smtClean="0">
                <a:cs typeface="2  Titr" panose="00000700000000000000" pitchFamily="2" charset="-78"/>
              </a:rPr>
              <a:t>مشتاقیم  </a:t>
            </a:r>
            <a:r>
              <a:rPr lang="fa-IR" sz="5400" dirty="0">
                <a:cs typeface="2  Titr" panose="00000700000000000000" pitchFamily="2" charset="-78"/>
              </a:rPr>
              <a:t>ما مشتاقیم  ما مشتاقیم   ما </a:t>
            </a:r>
            <a:r>
              <a:rPr lang="fa-IR" sz="5400" dirty="0" smtClean="0">
                <a:cs typeface="2  Titr" panose="00000700000000000000" pitchFamily="2" charset="-78"/>
              </a:rPr>
              <a:t>مشتاقیم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br>
              <a:rPr lang="fa-IR" sz="5400" dirty="0" smtClean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694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0456" y="2404382"/>
            <a:ext cx="6738257" cy="3336017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5400" dirty="0">
                <a:cs typeface="2  Titr" panose="00000700000000000000" pitchFamily="2" charset="-78"/>
              </a:rPr>
              <a:t>تشنه ایم  ما تشنه </a:t>
            </a:r>
            <a:r>
              <a:rPr lang="fa-IR" sz="5400" dirty="0" smtClean="0">
                <a:cs typeface="2  Titr" panose="00000700000000000000" pitchFamily="2" charset="-78"/>
              </a:rPr>
              <a:t>ایم           </a:t>
            </a:r>
            <a:r>
              <a:rPr lang="fa-IR" sz="5400" dirty="0">
                <a:cs typeface="2  Titr" panose="00000700000000000000" pitchFamily="2" charset="-78"/>
              </a:rPr>
              <a:t>ما تشنه ایم  ما تشنه </a:t>
            </a:r>
            <a:r>
              <a:rPr lang="fa-IR" sz="5400" dirty="0" smtClean="0">
                <a:cs typeface="2  Titr" panose="00000700000000000000" pitchFamily="2" charset="-78"/>
              </a:rPr>
              <a:t>ایم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r>
              <a:rPr lang="en-US" sz="5400" dirty="0">
                <a:cs typeface="2  Titr" panose="00000700000000000000" pitchFamily="2" charset="-78"/>
              </a:rPr>
              <a:t/>
            </a:r>
            <a:br>
              <a:rPr lang="en-US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984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629" y="3817257"/>
            <a:ext cx="8955314" cy="1059541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5400" dirty="0">
                <a:cs typeface="2  Titr" panose="00000700000000000000" pitchFamily="2" charset="-78"/>
              </a:rPr>
              <a:t>لمس </a:t>
            </a:r>
            <a:r>
              <a:rPr lang="fa-IR" sz="5400" dirty="0" smtClean="0">
                <a:cs typeface="2  Titr" panose="00000700000000000000" pitchFamily="2" charset="-78"/>
              </a:rPr>
              <a:t>کن  ای  روح  خدا  این  قلبهای  </a:t>
            </a:r>
            <a:r>
              <a:rPr lang="fa-IR" sz="5400" dirty="0">
                <a:cs typeface="2  Titr" panose="00000700000000000000" pitchFamily="2" charset="-78"/>
              </a:rPr>
              <a:t>تشنه </a:t>
            </a:r>
            <a:r>
              <a:rPr lang="fa-IR" sz="5400" dirty="0" smtClean="0">
                <a:cs typeface="2  Titr" panose="00000700000000000000" pitchFamily="2" charset="-78"/>
              </a:rPr>
              <a:t>ما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r>
              <a:rPr lang="en-US" sz="5400" dirty="0">
                <a:cs typeface="2  Titr" panose="00000700000000000000" pitchFamily="2" charset="-78"/>
              </a:rPr>
              <a:t/>
            </a:r>
            <a:br>
              <a:rPr lang="en-US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2378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402115" y="4920344"/>
            <a:ext cx="7511143" cy="264159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fa-IR" sz="5400" dirty="0" smtClean="0">
                <a:cs typeface="2  Titr" panose="00000700000000000000" pitchFamily="2" charset="-78"/>
              </a:rPr>
              <a:t>مشتاقیم  </a:t>
            </a:r>
            <a:r>
              <a:rPr lang="fa-IR" sz="5400" dirty="0">
                <a:cs typeface="2  Titr" panose="00000700000000000000" pitchFamily="2" charset="-78"/>
              </a:rPr>
              <a:t>ما مشتاقیم  ما مشتاقیم   ما </a:t>
            </a:r>
            <a:r>
              <a:rPr lang="fa-IR" sz="5400" dirty="0" smtClean="0">
                <a:cs typeface="2  Titr" panose="00000700000000000000" pitchFamily="2" charset="-78"/>
              </a:rPr>
              <a:t>مشتاقیم</a:t>
            </a:r>
            <a:br>
              <a:rPr lang="fa-IR" sz="5400" dirty="0" smtClean="0">
                <a:cs typeface="2  Titr" panose="00000700000000000000" pitchFamily="2" charset="-78"/>
              </a:rPr>
            </a:br>
            <a:r>
              <a:rPr lang="fa-IR" sz="5400" dirty="0" smtClean="0">
                <a:cs typeface="2  Titr" panose="00000700000000000000" pitchFamily="2" charset="-78"/>
              </a:rPr>
              <a:t>(2)</a:t>
            </a:r>
            <a:br>
              <a:rPr lang="fa-IR" sz="5400" dirty="0" smtClean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3337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2  Titr</vt:lpstr>
      <vt:lpstr>Arial</vt:lpstr>
      <vt:lpstr>Calibri</vt:lpstr>
      <vt:lpstr>Calibri Light</vt:lpstr>
      <vt:lpstr>Office Theme</vt:lpstr>
      <vt:lpstr>مشتاقیم  ما مشتاقیم  ما مشتاقیم   ما مشتاقیم (2) </vt:lpstr>
      <vt:lpstr>لمس کن  ای  روح  خدا  این  قلبهای  تشنه ما (2) </vt:lpstr>
      <vt:lpstr>مشتاقیم  ما مشتاقیم  ما مشتاقیم   ما مشتاقیم (2) </vt:lpstr>
      <vt:lpstr>لمس کن  ای  روح  خدا  این  قلبهای  تشنه ما (2) </vt:lpstr>
      <vt:lpstr>مشتاقیم  ما مشتاقیم  ما مشتاقیم   ما مشتاقیم (2) </vt:lpstr>
      <vt:lpstr>تشنه ایم  ما تشنه ایم           ما تشنه ایم  ما تشنه ایم (2) </vt:lpstr>
      <vt:lpstr>لمس کن  ای  روح  خدا  این  قلبهای  تشنه ما (2) </vt:lpstr>
      <vt:lpstr>مشتاقیم  ما مشتاقیم  ما مشتاقیم   ما مشتاقیم (2)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مشتاقیم  ما مشتاقیم  ما مشتاقیم   ما مشتاقیم (2)</dc:title>
  <dc:creator>mehran mortezazadeh</dc:creator>
  <cp:lastModifiedBy>mehran mortezazadeh</cp:lastModifiedBy>
  <cp:revision>2</cp:revision>
  <dcterms:created xsi:type="dcterms:W3CDTF">2020-02-22T20:15:58Z</dcterms:created>
  <dcterms:modified xsi:type="dcterms:W3CDTF">2020-02-22T20:17:49Z</dcterms:modified>
</cp:coreProperties>
</file>