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1583D-FE97-4C35-847B-27088B575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59C5C-7C89-4AA9-BB39-2CA30C7F1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B60DD-8AB6-4D3F-8DD2-C8D8D67A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DF517-D42C-44D5-84EC-A5BDFA95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87E37-78AE-490F-9B6A-B80DFC98F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4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2BCD1-6DD4-4773-ABA3-AE56F4601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4C17A-E0C0-4EAF-8C92-A6FD14A64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52989-C74B-45E9-A20E-2FBEF1A9A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081C9-763F-4682-B34A-37EFE07D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D75D1-8831-4016-A32D-77353C96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8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44C944-ED24-4468-B5EA-479FDEF90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34EA89-345C-4571-9228-5F1C72003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A4821-17D8-4857-AB95-1B73EB588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6052B-6F8E-4212-9F60-6652C7116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B8B84-EA1B-431B-88B1-B33CEACB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D50F6-CA75-4021-9E95-862F164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4FFCB-9374-4E20-B616-64591A4E3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0397A-C4D5-4027-BD88-B6B5F580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BA593-B74B-49D1-A49A-EC17491F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B9A85-5ED1-4E6E-9C48-9181606A9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5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29F5D-0AD9-4F72-B473-431126CA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0912A-BE03-4741-A121-4E27AD294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59B55-E762-48F2-B55E-8197316B8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5331A-32C8-4B5D-B0A2-F937305E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B00D4-75DD-4714-BCB9-D98B6F0C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4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7426F-BDC8-49A1-8A60-BDBDB427C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3C09D-B32F-44AF-90CE-4129275F4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FD46E-86AF-4CC3-A90C-82FF42852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213A2-026B-4F1D-BD18-CCE57A9E2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A698F-7257-4F1E-873E-1E3D68ACC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2BCDA-5F14-426C-807A-D6D337702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5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B69D-BE54-4908-A7D7-8253B763C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38322-E076-45A9-8DBD-2069CA0EB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9B5B72-7BE2-4F38-A95D-91065987E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C5D7DD-6EB3-456D-AD08-F5A2A6ED7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15B7B1-3189-4FD3-8A5E-B4C626496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9D7C2B-E41C-42BE-8542-EDC9E3679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1EAA66-9533-4C74-8F3A-D7524222D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A3A173-244A-416A-97C2-D2DDDE8A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4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D12CF-CD8A-4A7B-BC2E-0A4F24C2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27091F-D812-490C-B950-D826193F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490C3-71EA-4FB0-8B21-E5F99F888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1D667-4B12-4EB5-A83C-F2AE9F32F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3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73470A-AC57-4166-AB02-7D928905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2F2E72-5CC5-443B-8A81-22354B8B0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D6BE6-6F4F-4C09-A24D-52A3B8C8A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0DE0-827C-402A-8F7C-A6388A178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63E38-9648-492F-8242-716E47E37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644C9-8192-4744-A81E-0DA5A8147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DBD70-8BD6-43E9-AC9D-21EC2F269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C9EE0-40BA-4E6A-A938-E58BBD44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786EC-9595-4B97-91B9-18094356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4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B0D8C-73FE-4006-9F0F-0D7BC3C50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41DF66-E907-4BDE-850E-2527E7E6B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32BE6-DAB8-48C1-ADB1-A5BEE6B00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526A3-722A-4B1C-8788-D5DCB999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94E184-D37B-46AA-98E6-227458E75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4C117-C0D2-4D98-8CE8-133CA094F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4782E-72E1-4A53-B7B2-5225DA7C4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2EF23-38FD-40CD-B277-4D245095D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DFA0E-AED1-431D-88B6-86CEEEB1E0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F81DD-D65E-409C-9236-740705B42600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270EC-3915-45BF-A480-26BEE315E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76822-1662-4715-8FBD-CA2F7A359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DCA8B-3618-4346-938C-F158891C8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6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F0E94-BA44-49C8-8703-F1D90087C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5122" y="5557206"/>
            <a:ext cx="9861755" cy="116497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ﭼﺸﻤﺎن ﻗﻠﺒﻢ را ﺑﮕﺸﺎ </a:t>
            </a:r>
            <a:br>
              <a:rPr lang="en-US" sz="5400" dirty="0"/>
            </a:br>
            <a:r>
              <a:rPr lang="fa-IR" sz="5400" dirty="0">
                <a:cs typeface="2  Titr" panose="00000700000000000000" pitchFamily="2" charset="-78"/>
              </a:rPr>
              <a:t>ﭼﺸﻤﺎن ﻗﻠﺒﻢ ﺑﮕﺸﺎ </a:t>
            </a:r>
            <a:br>
              <a:rPr lang="en-US" sz="5400" dirty="0"/>
            </a:br>
            <a:r>
              <a:rPr lang="fa-IR" sz="5400" dirty="0">
                <a:cs typeface="2  Titr" panose="00000700000000000000" pitchFamily="2" charset="-78"/>
              </a:rPr>
              <a:t>ﺗﺎ ﺗﻮ را ﺑﯿﻨﻢ ﺗﺎ ﺗﻮ را ﺑﯿﻨﻢ</a:t>
            </a:r>
            <a:br>
              <a:rPr lang="en-US" sz="5400" dirty="0"/>
            </a:br>
            <a:r>
              <a:rPr lang="fa-IR" sz="5400" dirty="0">
                <a:cs typeface="2  Titr" panose="00000700000000000000" pitchFamily="2" charset="-78"/>
              </a:rPr>
              <a:t>(4)</a:t>
            </a:r>
            <a:br>
              <a:rPr lang="en-US" sz="5400" dirty="0"/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8589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9211B-A153-406E-B615-B6B89D55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033" y="2103437"/>
            <a:ext cx="8094406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در ﺟﻼل آﺳﻤﺎن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ﻧﻮره روﯾﺖ درﺧﺸﺎن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مهر و  ﻗﻮت از ﺗﻮﺳﺖ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تو هستی ﻗﺪوس ﻗﺪوس ﻗﺪوس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7379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F0E94-BA44-49C8-8703-F1D90087C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5122" y="5693030"/>
            <a:ext cx="9861755" cy="116497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ﭼﺸﻤﺎن ﻗﻠﺒﻢ را ﺑﮕﺸﺎ 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ﭼﺸﻤﺎن ﻗﻠﺒﻢ ﺑﮕﺸﺎ 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ﺗﺎ ﺗﻮ را ﺑﯿﻨﻢ  ﺗﺎ ﺗﻮ را ﺑﯿﻨﻢ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br>
              <a:rPr lang="en-US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482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9211B-A153-406E-B615-B6B89D55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319" y="2554300"/>
            <a:ext cx="8094406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در ﺟﻼل آﺳﻤﺎن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ﻧﻮره روﯾﺖ درﺧﺸﺎن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مهر و  ﻗﻮت از ﺗﻮﺳﺖ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تو هستی ﻗﺪوس ﻗﺪوس ﻗﺪوس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9542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1CC2F-6948-4F68-9154-5B3854F8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039" y="276621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ﻗﺪوس	 ﻗﺪوس ، قدوس ،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ﻗﺪوس ، ﻗﺪوس ،ﻗﺪوس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ﻗﺪوس  ،ﻗﺪوس  ،ﻗﺪوس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ﭼﺸﻤﺎﻧﻢ ﺑﮕﺸﺎ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6553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117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ﭼﺸﻤﺎن ﻗﻠﺒﻢ را ﺑﮕﺸﺎ  ﭼﺸﻤﺎن ﻗﻠﺒﻢ ﺑﮕﺸﺎ  ﺗﺎ ﺗﻮ را ﺑﯿﻨﻢ ﺗﺎ ﺗﻮ را ﺑﯿﻨﻢ (4) </vt:lpstr>
      <vt:lpstr> در ﺟﻼل آﺳﻤﺎن ﻧﻮره روﯾﺖ درﺧﺸﺎن مهر و  ﻗﻮت از ﺗﻮﺳﺖ تو هستی ﻗﺪوس ﻗﺪوس ﻗﺪوس</vt:lpstr>
      <vt:lpstr>ﭼﺸﻤﺎن ﻗﻠﺒﻢ را ﺑﮕﺸﺎ  ﭼﺸﻤﺎن ﻗﻠﺒﻢ ﺑﮕﺸﺎ  ﺗﺎ ﺗﻮ را ﺑﯿﻨﻢ  ﺗﺎ ﺗﻮ را ﺑﯿﻨﻢ (2) </vt:lpstr>
      <vt:lpstr> در ﺟﻼل آﺳﻤﺎن ﻧﻮره روﯾﺖ درﺧﺸﺎن مهر و  ﻗﻮت از ﺗﻮﺳﺖ تو هستی ﻗﺪوس ﻗﺪوس ﻗﺪوس (2)</vt:lpstr>
      <vt:lpstr>ﻗﺪوس  ﻗﺪوس ، قدوس ،  ﻗﺪوس ، ﻗﺪوس ،ﻗﺪوس  ﻗﺪوس  ،ﻗﺪوس  ،ﻗﺪوس  ﭼﺸﻤﺎﻧﻢ ﺑﮕﺸﺎ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ﭼﺸﻤﺎن ﻗﻠﺒﻢ را ﺑﮕﺸﺎ  ﭼﺸﻤﺎن ﻗﻠﺒﻢ ﺑﮕﺸﺎ  ﺗﺎ ﺗﻮ را ﺑﯿﻨﻢ  ﺗﺎ ﺗﻮ را ﺑﯿﻨﻢ (4)</dc:title>
  <dc:creator>ali ali</dc:creator>
  <cp:lastModifiedBy>khodBAMA</cp:lastModifiedBy>
  <cp:revision>5</cp:revision>
  <dcterms:created xsi:type="dcterms:W3CDTF">2020-08-09T09:19:12Z</dcterms:created>
  <dcterms:modified xsi:type="dcterms:W3CDTF">2020-10-22T06:53:10Z</dcterms:modified>
</cp:coreProperties>
</file>