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6" d="100"/>
          <a:sy n="96" d="100"/>
        </p:scale>
        <p:origin x="4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3130B-A346-43F4-8CC5-7E4B77D19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6DD45A-E4EE-44FA-AD40-6A0EB1F4E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B64D1-B148-4A69-8036-32DA629AD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DF59D-AEF2-4F80-9ECE-814F57EC0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FE9F4-4EB8-49B9-9332-F2F4935ED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5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B03D6-2FFC-4137-A110-0FDD811AF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D4CD2D-D97A-4273-8C68-6DF36B3349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BF458-E100-42D6-835A-BA02066B3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6D5D9-C432-41AB-A27D-340D621B1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EE00A-AA6F-4AD6-908D-0EA0B5BB0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91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864265-02E8-48FE-8B58-8DA4440446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897F50-AF08-4050-8ED5-7638CC1DA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3882E-7567-4102-8D3B-BE4756B9C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3B331-9E28-4298-9029-DEFC2015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684CF-C95F-4B01-87EF-17FA0EF0C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07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9984D-0100-4FD0-AC08-5DE576230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784CB-F607-4C4E-839F-87403BB8A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F493A-8096-418A-976D-7B447CC32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14FF0-55B1-40AC-9241-011DF5E67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503A8-7C23-49F0-9717-9C930D93D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81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716BE-ABEA-40D5-84BF-2CAEE91E3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89AE3-9F1E-4742-B678-84097EF2D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88319-BD44-4A9C-8A51-A3A72EE9A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F3AF4-9457-4EB0-94F3-7A2D59FDE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B25AE-103C-4B9A-9D53-9532AB789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32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39EE4-B0E9-48B4-B486-700D42ED2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788B8-E564-4B19-9FDE-2E74B0762A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EB574E-A339-42A4-A638-4BBD28F20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09948-931D-428B-A699-5816F8A58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C198A-D1CF-499D-A319-5C49C3ECA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803AA4-D19C-4E21-BB5D-862C0F986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FAC28-16BB-4D8B-94FE-DEAAB449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0CD4B-2768-4D2E-943E-B8AB6ECEC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417812-968D-4007-B98E-411D93893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EE9577-D0B0-4A53-8B5F-5065F10A94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E2644C-85C0-4A5E-975E-06C63CA3BB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43E5C4-23DA-4A8F-BCB9-50289495F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D1EF9F-B4EF-420C-891F-6940E6364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0B4373-BFFE-4687-9A87-1749195E9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5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8FD2B-779E-4D9E-8E36-546777B19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99F41A-95C3-47D2-A7D4-8355B9251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7E2A09-B3F1-4551-A15D-C73C3F71F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D4CD1E-445F-455E-AFFD-C9F1D4A2A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5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C924E6-0D08-45AF-A04D-46D6BD9E6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5F1134-2B9F-4D2E-A693-9058D969F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E606B4-F95E-47D1-95C2-272DA0492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9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39F52-FE6F-4161-BB22-58F01155E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D5477-182F-4176-A131-77564EB2F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48C5F-799C-46E1-A20C-D1EE37487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AA1475-478B-4B4A-B81B-F21F0598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C09E5-EE7C-41FE-BF18-9FBFD5AD5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A243B-20BA-4977-A1CB-153FDAA6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72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0D62D-C8BE-413F-8C1F-04B55BD99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A6E269-00E2-4BE2-9FF1-6582102B0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E40393-19B2-4185-9D38-DA85F88324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9D132A-04FE-4E11-A424-3C8950AE8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FA5E33-E8FA-4FD7-9DCB-F9C5644EF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102F5-6EAC-44A8-BBB0-46429B86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3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778A56-7FC1-4611-9330-B71CC59D5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BD72B-435F-4E52-87AA-6A42EC8FF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B259E-F6D4-4E51-86AC-8B680B6E0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8D395-CC69-4772-BC1B-AF81B290553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594DB-0A17-4641-BE39-6D0EF744E7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E2C32-6AE2-46BC-8ADB-18A281B90C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A0EBD-8754-48FF-99CD-E5086799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3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53F1240-2413-4A13-A3D4-CFB486596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31854"/>
            <a:ext cx="9144000" cy="4081871"/>
          </a:xfrm>
        </p:spPr>
        <p:txBody>
          <a:bodyPr>
            <a:normAutofit fontScale="62500" lnSpcReduction="20000"/>
          </a:bodyPr>
          <a:lstStyle/>
          <a:p>
            <a:r>
              <a:rPr lang="fa-IR" sz="7000" dirty="0">
                <a:cs typeface="2  Titr" panose="00000700000000000000" pitchFamily="2" charset="-78"/>
              </a:rPr>
              <a:t>ستایش، ستایش، ستایش</a:t>
            </a:r>
          </a:p>
          <a:p>
            <a:pPr>
              <a:lnSpc>
                <a:spcPct val="170000"/>
              </a:lnSpc>
            </a:pPr>
            <a:r>
              <a:rPr lang="fa-IR" sz="7000" dirty="0">
                <a:cs typeface="2  Titr" panose="00000700000000000000" pitchFamily="2" charset="-78"/>
              </a:rPr>
              <a:t>تنها لایق تو </a:t>
            </a:r>
          </a:p>
          <a:p>
            <a:pPr>
              <a:lnSpc>
                <a:spcPct val="170000"/>
              </a:lnSpc>
            </a:pPr>
            <a:r>
              <a:rPr lang="fa-IR" sz="7000" dirty="0">
                <a:cs typeface="2  Titr" panose="00000700000000000000" pitchFamily="2" charset="-78"/>
              </a:rPr>
              <a:t>قدوس، قدوس، قدوس</a:t>
            </a:r>
            <a:r>
              <a:rPr lang="fa-IR" sz="7000" dirty="0"/>
              <a:t> </a:t>
            </a:r>
          </a:p>
          <a:p>
            <a:pPr>
              <a:lnSpc>
                <a:spcPct val="160000"/>
              </a:lnSpc>
            </a:pPr>
            <a:r>
              <a:rPr lang="fa-IR" sz="7000" dirty="0">
                <a:cs typeface="2  Titr" panose="00000700000000000000" pitchFamily="2" charset="-78"/>
              </a:rPr>
              <a:t>پسر خدا</a:t>
            </a:r>
            <a:endParaRPr lang="en-US" sz="70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8578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BA306-D1A3-430F-89BC-2E731885F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7985" y="2432713"/>
            <a:ext cx="7049729" cy="1992574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4900" dirty="0">
                <a:cs typeface="2  Titr" panose="00000700000000000000" pitchFamily="2" charset="-78"/>
              </a:rPr>
              <a:t>پر شکو هی پر جلالی شاه شاهان </a:t>
            </a:r>
            <a:br>
              <a:rPr lang="fa-IR" dirty="0"/>
            </a:br>
            <a:r>
              <a:rPr lang="fa-IR" sz="4900" dirty="0">
                <a:cs typeface="2  Titr" panose="00000700000000000000" pitchFamily="2" charset="-78"/>
              </a:rPr>
              <a:t>پر ساز قلبها را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sz="4900" dirty="0">
                <a:cs typeface="2  Titr" panose="00000700000000000000" pitchFamily="2" charset="-78"/>
              </a:rPr>
              <a:t>(2)</a:t>
            </a:r>
            <a:endParaRPr lang="en-US" sz="49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47283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8088F-2225-48A5-A72C-A37285196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394" y="2203645"/>
            <a:ext cx="4381152" cy="1325563"/>
          </a:xfrm>
        </p:spPr>
        <p:txBody>
          <a:bodyPr/>
          <a:lstStyle/>
          <a:p>
            <a:pPr algn="ctr"/>
            <a:r>
              <a:rPr lang="fa-IR" sz="5400" dirty="0">
                <a:cs typeface="2  Titr" panose="00000700000000000000" pitchFamily="2" charset="-78"/>
              </a:rPr>
              <a:t>ستایش</a:t>
            </a:r>
            <a:r>
              <a:rPr lang="fa-IR" sz="4400" dirty="0">
                <a:cs typeface="2  Titr" panose="00000700000000000000" pitchFamily="2" charset="-78"/>
              </a:rPr>
              <a:t>، ستایش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4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53F1240-2413-4A13-A3D4-CFB486596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6813" y="1524011"/>
            <a:ext cx="9144000" cy="4081871"/>
          </a:xfrm>
        </p:spPr>
        <p:txBody>
          <a:bodyPr>
            <a:normAutofit fontScale="85000" lnSpcReduction="10000"/>
          </a:bodyPr>
          <a:lstStyle/>
          <a:p>
            <a:r>
              <a:rPr lang="fa-IR" sz="5200" dirty="0">
                <a:cs typeface="2  Titr" panose="00000700000000000000" pitchFamily="2" charset="-78"/>
              </a:rPr>
              <a:t>ستایش، ستایش، ستایش</a:t>
            </a:r>
          </a:p>
          <a:p>
            <a:pPr>
              <a:lnSpc>
                <a:spcPct val="170000"/>
              </a:lnSpc>
            </a:pPr>
            <a:r>
              <a:rPr lang="fa-IR" sz="5200" dirty="0">
                <a:cs typeface="2  Titr" panose="00000700000000000000" pitchFamily="2" charset="-78"/>
              </a:rPr>
              <a:t>تنها لایق تو </a:t>
            </a:r>
          </a:p>
          <a:p>
            <a:pPr>
              <a:lnSpc>
                <a:spcPct val="170000"/>
              </a:lnSpc>
            </a:pPr>
            <a:r>
              <a:rPr lang="fa-IR" sz="5200" dirty="0">
                <a:cs typeface="2  Titr" panose="00000700000000000000" pitchFamily="2" charset="-78"/>
              </a:rPr>
              <a:t>قدوس، قدوس، قدوس</a:t>
            </a:r>
            <a:r>
              <a:rPr lang="fa-IR" sz="5200" dirty="0"/>
              <a:t> </a:t>
            </a:r>
          </a:p>
          <a:p>
            <a:pPr>
              <a:lnSpc>
                <a:spcPct val="160000"/>
              </a:lnSpc>
            </a:pPr>
            <a:r>
              <a:rPr lang="fa-IR" sz="5200" dirty="0">
                <a:cs typeface="2  Titr" panose="00000700000000000000" pitchFamily="2" charset="-78"/>
              </a:rPr>
              <a:t>پسر خدا</a:t>
            </a:r>
            <a:endParaRPr lang="en-US" sz="52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0525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BA306-D1A3-430F-89BC-2E731885F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4318" y="2141015"/>
            <a:ext cx="7049729" cy="1992574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4900" dirty="0">
                <a:cs typeface="2  Titr" panose="00000700000000000000" pitchFamily="2" charset="-78"/>
              </a:rPr>
              <a:t>پر شکو هی پر جلالی شاه شاهان </a:t>
            </a:r>
            <a:br>
              <a:rPr lang="fa-IR" dirty="0"/>
            </a:br>
            <a:r>
              <a:rPr lang="fa-IR" sz="4900" dirty="0">
                <a:cs typeface="2  Titr" panose="00000700000000000000" pitchFamily="2" charset="-78"/>
              </a:rPr>
              <a:t>پر ساز قلبها را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sz="4900" dirty="0">
                <a:cs typeface="2  Titr" panose="00000700000000000000" pitchFamily="2" charset="-78"/>
              </a:rPr>
              <a:t>(2)</a:t>
            </a:r>
            <a:endParaRPr lang="en-US" sz="49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62087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BA306-D1A3-430F-89BC-2E731885F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368" y="2432713"/>
            <a:ext cx="7049729" cy="1992574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4900" dirty="0">
                <a:cs typeface="2  Titr" panose="00000700000000000000" pitchFamily="2" charset="-78"/>
              </a:rPr>
              <a:t>پر شکو هی پر جلالی شاه شاهان </a:t>
            </a:r>
            <a:br>
              <a:rPr lang="fa-IR" dirty="0"/>
            </a:br>
            <a:r>
              <a:rPr lang="fa-IR" sz="4900" dirty="0">
                <a:cs typeface="2  Titr" panose="00000700000000000000" pitchFamily="2" charset="-78"/>
              </a:rPr>
              <a:t>پر ساز قلبها را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(2)</a:t>
            </a: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83952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6FFC0-6ED8-49D2-BEF1-18BDF5A3D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2977" y="2618648"/>
            <a:ext cx="6826045" cy="181405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4900" dirty="0">
                <a:cs typeface="2  Titr" panose="00000700000000000000" pitchFamily="2" charset="-78"/>
              </a:rPr>
              <a:t>با مسحت اراده ات و کلامت</a:t>
            </a:r>
            <a:br>
              <a:rPr lang="fa-IR" dirty="0"/>
            </a:br>
            <a:r>
              <a:rPr lang="fa-IR" sz="4900" dirty="0">
                <a:cs typeface="2  Titr" panose="00000700000000000000" pitchFamily="2" charset="-78"/>
              </a:rPr>
              <a:t>لبریز کن ما را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sz="4900" dirty="0">
                <a:cs typeface="2  Titr" panose="00000700000000000000" pitchFamily="2" charset="-78"/>
              </a:rPr>
              <a:t>(2)</a:t>
            </a:r>
            <a:endParaRPr lang="en-US" sz="49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2737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96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پر شکو هی پر جلالی شاه شاهان  پر ساز قلبها را (2)</vt:lpstr>
      <vt:lpstr>ستایش، ستایش</vt:lpstr>
      <vt:lpstr>PowerPoint Presentation</vt:lpstr>
      <vt:lpstr>پر شکو هی پر جلالی شاه شاهان  پر ساز قلبها را (2)</vt:lpstr>
      <vt:lpstr>پر شکو هی پر جلالی شاه شاهان  پر ساز قلبها را (2)</vt:lpstr>
      <vt:lpstr>با مسحت اراده ات و کلامت لبریز کن ما را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ali</dc:creator>
  <cp:lastModifiedBy>khodBAMA</cp:lastModifiedBy>
  <cp:revision>10</cp:revision>
  <dcterms:created xsi:type="dcterms:W3CDTF">2020-08-08T16:05:08Z</dcterms:created>
  <dcterms:modified xsi:type="dcterms:W3CDTF">2020-10-22T08:25:53Z</dcterms:modified>
</cp:coreProperties>
</file>