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1" autoAdjust="0"/>
    <p:restoredTop sz="94660"/>
  </p:normalViewPr>
  <p:slideViewPr>
    <p:cSldViewPr snapToGrid="0">
      <p:cViewPr varScale="1">
        <p:scale>
          <a:sx n="96" d="100"/>
          <a:sy n="96" d="100"/>
        </p:scale>
        <p:origin x="43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78E3A-7A46-42B3-8CB4-9E06D8F23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B8F81F-6B75-4A8F-A2EA-8B1F5FA400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51F93-AA05-4C56-B367-3E45028AC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B3727-3D12-43FF-8880-14BFC00C1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AA990-9163-4C0C-BF90-2BD68D184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20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52E0D-C8D8-4983-8195-5C79BAEBF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58F265-71C5-418C-8645-8B6341632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1E1AC-5229-4699-9A50-4D7ADC4C0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B107B-BB40-4078-8CD1-F6A2F644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A9545-10DC-46DD-B927-2F08B6810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67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B7F53-7149-4FF4-801A-4BCC152AA3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21EEBE-3168-4F7F-9BF7-82AB2FA8B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8AAC7-9578-4703-A22F-3ACF7134B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2CCD0-6580-4B7B-B57E-AB77236E8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76520-3511-4FBE-BD8F-35E687385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0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F25C2-B24D-436E-B46D-C682F97E4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60537-7965-4234-945D-9641F62A8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998AB-D1C5-444A-85CA-CA676670E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7ED04-7BDB-42F1-91D5-E1943E2F2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F15A4-DDD5-4D80-91E4-249415B54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1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D8B27-4B5C-427C-AAD4-3E58AAF21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0AD8E-2D5F-4D31-8AD3-80DAAD97F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B3817-0814-407B-8AC7-492C53F14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0369E-D5F8-4030-863E-F7D681CDC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D7098-88CD-437F-BA57-83C533DA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15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9F8FA-5944-48D8-AEC0-6A8586B86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714FB-60A1-49DA-8519-08B7FE74B8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DFA93-876F-495A-9BA7-C7E1690C5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CB9303-5C7E-4E26-8B3B-88CF2E937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22400-D0A4-43E5-BE60-16FC680F5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4BCD3-AA53-41CB-A361-893DBDD1D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30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B0355-6A44-4577-B87B-DD51FA9D3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8DD2D-8672-47B7-AEF9-3B5144D46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5566E-D986-4629-8959-AE3ACC3EC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C8A3C4-1B38-491F-987D-F91AB21D33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3BCCA-535E-4BDE-8EB0-B0F5C97AEF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7B06A7-FCDE-4854-9BA9-145E4DD1B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4C0690-77FC-406E-8711-A800E2110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D9EEE6-4A4B-4060-9D67-7D728FFDA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9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D52B1-D952-496D-98B4-374465BE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BA405F-899A-4BB0-A221-BD1CC7778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F5DE04-B041-47D6-B5F6-19C5B33AA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19F502-A01D-4132-A7F0-4926ACE23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6FDDB1-5CF1-4F74-9DEE-B5841FD39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BAAAEB-CB8A-4507-8933-861E692F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885F80-9E23-47FF-BE3B-5269DE45C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1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8A9B3-300E-488F-893F-DFCCE2EC0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E7A4B-DC99-42F5-82D7-EB73EE53E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7E0F57-02E1-4E72-8F28-4EE5F203DB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6A2A32-8C02-4899-9004-485B6ECD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CE72E-ACC9-4C0D-A8CF-EDFD23A16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7BDBC9-9436-45AD-ACA7-28B1CF306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3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9FF95-4C3E-4C05-858C-562651F98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AE56EA-9782-43C2-A509-854DC3A0D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21ECE-00FC-4A04-BF3C-2929EB027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0426A7-ABFD-44DC-97F8-D24858B0F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132A5-40BB-4FF6-94BA-671E1704A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3220FE-5AEE-4D1A-8C95-5CC24A9F6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978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5AF2C4-E468-466B-9C84-B47BDC34D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14702-F7E7-4990-85A5-B19C93B1F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74095-9505-4E54-BAF3-E15D4461D5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343C1-B830-4219-AF84-9360C2CBB2B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2FDBE-9A37-4830-A5E5-1CA90C1AD0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05C84-1AC4-40FE-82EC-512AE98207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12F52-393A-44BD-99DB-11D95A912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82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131FB-EBDA-421D-AD66-42245EAF8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337" y="3342861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آه چه زﯾﺒﺎﺳﺖ که ﺷﻮﻧﺪ ﺟﻤﻊ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 ﻣﻘﺪﺳﯿﻦ ﯾﮑﺪل ﺑﺎهم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 درﺣﻀﻮر ﺧﺪای ﻣﺎ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در ﺧﺎنه   ﭘﺪر ﻣﺎ </a:t>
            </a: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42307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89E5D-5F4F-44AC-9462-5C07F946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884" y="2574632"/>
            <a:ext cx="10831011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ای ﮔﺮاﻧﺒﺎر ﺗﻮ ﻧﯿﺰ ﺑﯿﺎ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به کلبه  ﭘﺮمهر ﻣﺎ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ای ﮔﺮاﻧﺒﺎر ﺗﻮ ﻧﯿﺰ ﺑﯿﺎ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بهﺧﺎنه ﻣﺎ ﮐﻠﯿﺴﺎ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3854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C5E07-A488-4808-A55C-233109D5E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5106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آه چه زﯾﺒﺎﺳﺖ ﺧﺎنه ﻣﺎ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ﻣﺴﯿﺢ  ﻣﺎ ﻣﯿﺎن ﻣﺎ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ﭘﺪر ﻣﺎ در آﺳﻤﺎن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ﭘﺮاز مهر اﺳﺖ کلبه ﻣﺎ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2083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89E5D-5F4F-44AC-9462-5C07F946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438" y="2541752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ای ﮔﺮاﻧﺒﺎر ﺗﻮ ﻧﯿﺰ ﺑﯿﺎ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به کلبه  ﭘﺮمهر ﻣﺎ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ای ﮔﺮاﻧﺒﺎر ﺗﻮ ﻧﯿﺰ ﺑﯿﺎ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بهﺧﺎنه ﻣﺎ ﮐﻠﯿﺴﺎ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84823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7576D-34C1-470C-9551-3C87AC71D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858" y="2547385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آه  چه زﯾﺒﺎﺳﺖ آن ﮐﻠﯿﺴﺎ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که ﺳﺮآن ﺑﻮد ﻋﯿﺴﯽ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اﻋﻀﺎی آن ﻣﻘﺪﺳﯿﻦ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خانواده پاک خدا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7682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89E5D-5F4F-44AC-9462-5C07F946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535" y="2103437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ای ﮔﺮاﻧﺒﺎر ﺗﻮ ﻧﯿﺰ ﺑﯿﺎ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به کلبه  ﭘﺮمهر ﻣﺎ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ای ﮔﺮاﻧﺒﺎر ﺗﻮ ﻧﯿﺰ ﺑﯿﺎ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به ﺧﺎنه ﻣﺎ ﮐﻠﯿﺴﺎ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05416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C03CF-F111-49AB-A518-05A03CBF7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878" y="276621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آه چه زﯾﺒﺎﺳﺖ ﻣﺴﮑﻦ ﻣﺎ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به زﻗﺼﺮهای اﯾﻦ دﻧﯿﺎ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ﮔﺮچه ﺣﻘﯿﺮ اﺳﺖ اﯾﻦکلبه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ﻟﯿﮑﻦ ﻋﯿﺴﯽ ﺑﺎﺷﺪ آﻧﺠﺎ</a:t>
            </a:r>
            <a:br>
              <a:rPr lang="fa-IR" sz="5400" dirty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3083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89E5D-5F4F-44AC-9462-5C07F946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661" y="2390693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ای ﮔﺮاﻧﺒﺎر ﺗﻮ ﻧﯿﺰ ﺑﯿﺎ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به کلبه  ﭘﺮمهر ﻣﺎ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ای ﮔﺮاﻧﺒﺎر ﺗﻮ ﻧﯿﺰ ﺑﯿﺎ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بهﺧﺎنه ﻣﺎ ﮐﻠﯿﺴﺎ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67492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176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آه چه زﯾﺒﺎﺳﺖ که ﺷﻮﻧﺪ ﺟﻤﻊ  ﻣﻘﺪﺳﯿﻦ ﯾﮑﺪل ﺑﺎهم  درﺣﻀﻮر ﺧﺪای ﻣﺎ در ﺧﺎنه   ﭘﺪر ﻣﺎ </vt:lpstr>
      <vt:lpstr> ای ﮔﺮاﻧﺒﺎر ﺗﻮ ﻧﯿﺰ ﺑﯿﺎ به کلبه  ﭘﺮمهر ﻣﺎ  ای ﮔﺮاﻧﺒﺎر ﺗﻮ ﻧﯿﺰ ﺑﯿﺎ  بهﺧﺎنه ﻣﺎ ﮐﻠﯿﺴﺎ</vt:lpstr>
      <vt:lpstr> آه چه زﯾﺒﺎﺳﺖ ﺧﺎنه ﻣﺎ   ﻣﺴﯿﺢ  ﻣﺎ ﻣﯿﺎن ﻣﺎ  ﭘﺪر ﻣﺎ در آﺳﻤﺎن  ﭘﺮاز مهر اﺳﺖ کلبه ﻣﺎ</vt:lpstr>
      <vt:lpstr> ای ﮔﺮاﻧﺒﺎر ﺗﻮ ﻧﯿﺰ ﺑﯿﺎ  به کلبه  ﭘﺮمهر ﻣﺎ  ای ﮔﺮاﻧﺒﺎر ﺗﻮ ﻧﯿﺰ ﺑﯿﺎ  بهﺧﺎنه ﻣﺎ ﮐﻠﯿﺴﺎ</vt:lpstr>
      <vt:lpstr> آه  چه زﯾﺒﺎﺳﺖ آن ﮐﻠﯿﺴﺎ  که ﺳﺮآن ﺑﻮد ﻋﯿﺴﯽ  اﻋﻀﺎی آن ﻣﻘﺪﺳﯿﻦ خانواده پاک خدا</vt:lpstr>
      <vt:lpstr> ای ﮔﺮاﻧﺒﺎر ﺗﻮ ﻧﯿﺰ ﺑﯿﺎ به کلبه  ﭘﺮمهر ﻣﺎ  ای ﮔﺮاﻧﺒﺎر ﺗﻮ ﻧﯿﺰ ﺑﯿﺎ  به ﺧﺎنه ﻣﺎ ﮐﻠﯿﺴﺎ</vt:lpstr>
      <vt:lpstr> آه چه زﯾﺒﺎﺳﺖ ﻣﺴﮑﻦ ﻣﺎ  به زﻗﺼﺮهای اﯾﻦ دﻧﯿﺎ  ﮔﺮچه ﺣﻘﯿﺮ اﺳﺖ اﯾﻦکلبه ﻟﯿﮑﻦ ﻋﯿﺴﯽ ﺑﺎﺷﺪ آﻧﺠﺎ </vt:lpstr>
      <vt:lpstr> ای ﮔﺮاﻧﺒﺎر ﺗﻮ ﻧﯿﺰ ﺑﯿﺎ به کلبه  ﭘﺮمهر ﻣﺎ  ای ﮔﺮاﻧﺒﺎر ﺗﻮ ﻧﯿﺰ ﺑﯿﺎ  بهﺧﺎنه ﻣﺎ ﮐﻠﯿﺴﺎ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آه ﭼﮫ زﯾﺒﺎﺳﺖ ﮐﮫ ﺷﻮﻧﺪ ﺟﻤﻊ  ﻣﻘﺪﺳﯿﻦ ﯾﮑﺪل ﺑﺎھﻢ   درﺣﻀﻮر ﺧﺪای ﻣﺎ در ﺧﺎﻧﮫٔ   ﭘﺪر ﻣﺎ</dc:title>
  <dc:creator>Farajzadeh, Esmat</dc:creator>
  <cp:lastModifiedBy>khodBAMA</cp:lastModifiedBy>
  <cp:revision>8</cp:revision>
  <dcterms:created xsi:type="dcterms:W3CDTF">2020-08-17T16:10:36Z</dcterms:created>
  <dcterms:modified xsi:type="dcterms:W3CDTF">2020-10-22T06:52:26Z</dcterms:modified>
</cp:coreProperties>
</file>