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1" autoAdjust="0"/>
    <p:restoredTop sz="94660"/>
  </p:normalViewPr>
  <p:slideViewPr>
    <p:cSldViewPr snapToGrid="0">
      <p:cViewPr varScale="1">
        <p:scale>
          <a:sx n="96" d="100"/>
          <a:sy n="96" d="100"/>
        </p:scale>
        <p:origin x="43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AC1A4-CDD9-4DFF-8C0F-685D7C2D2E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072F79-6A02-4CFB-9A26-CBB09750A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8C50C-C1BB-4E93-8956-4602BC146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44A80-DAAC-40C8-99B0-493392407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B2595-6B52-43DB-9786-7CAFA832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9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ADF32-2950-49FA-8B7F-354DCB2A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0BAA7-4781-4D93-98D5-2D622412E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E3924-A665-44F8-AF72-9966236FE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CE872-38CE-4FE4-A7D0-D0AB7F693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CFAB7-70F5-4EC1-953A-0C7073275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4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6057B9-E175-4DC5-A8B0-D614EEBD54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310B75-88ED-4984-8E1F-CFD90105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7507B-BC39-472B-9EC1-7C18E4173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5F505-BFE6-4884-A7B3-40AD7C710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3D7B4-6091-48A0-8F04-82581EEDD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0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AA0D7-96EE-47FD-9E72-DEFE672BC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AF964-977A-49BB-9F72-AAD8E7B8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8CE5C-C2D3-434E-8CA6-30952A1AE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78E8A-3AE8-4DDC-8C05-E8E159744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1F01E-10F4-4619-AC75-A4C0B40C0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19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C250E-7933-446C-89D8-B70DED91E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C365F-0D82-4EE7-B3FC-288B5A948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C13A0-0AA1-4436-9A3E-26D3D79AD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A69D0-75D3-4FBD-9228-91A2A3E8A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757AD-9567-432E-AA26-698AE1DE1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CA4A5-972A-4109-BA14-D19782D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74D69-94FF-4499-BFFA-468A267AE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6FF88-A591-46A8-A742-83B8CA1CC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83906-8B64-4073-94DB-B628C6781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42E72-BC6C-4D1B-97DF-CF75B158A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FC362-7A5B-494D-9334-E7B2F971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1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A0DFB-9B80-4E0C-89BA-0F5009D32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7A182-9167-49D9-BBB2-0A3257DF2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CE8349-F705-4EB7-8F22-D2EEBE007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CE5E63-BC21-4375-8CA6-DCEA14632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7C0CC7-F379-4B20-AD77-2409DE304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6CF0B-3DB6-40A4-9BBC-89719CE42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A2525D-BCB4-4FD9-8CA5-2F59413E0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9116C-DEAA-47F5-854D-A11974A5C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4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B577F-97C8-4A09-8FAB-46998D2A9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6EB801-56D1-43A3-8E23-6AEA82CBA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FEA85C-C06E-49B9-8BB7-83BAF286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BB491A-4E04-47A1-8750-3333211AC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4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57D65-C6F9-4BAD-816D-B35BCB780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ED84D9-D1A7-4F35-AC5B-BCDD08476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9DCE7-D891-49CD-9D5A-868235A87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8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36D2-B84C-407A-8371-720080B36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8FBAB-DE71-41C2-ACF1-9692412F1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BABB55-CDA4-4F7C-AAE8-73F837199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93D65-21F9-423A-9CEF-153206EF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3A8937-A116-4C1C-83A6-A25902D91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C3BD7-D67C-4B22-97A4-0850713D5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73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35F3A-EBCB-444A-BE75-46C155637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2FCFD6-99CB-4206-B79D-728DDBAC6E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946A1E-2C32-4F81-923E-9AAD57A50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1CCB2-6B95-4E02-BDF2-CF7C35486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95B50-D142-4962-9F2A-558759CCC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00ACC-A10A-4BFC-832D-B455A3E68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5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BDDD70-0E5E-474C-A80E-7546E52BF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FDCAF-CF20-4AC1-925D-9307889F3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ACF0F-54F2-47EF-85A2-7A08C9461D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D463-11A0-417C-976C-073441B74052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733FB-190C-4726-83D8-4D212EACD4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BD601-C7C8-4373-9268-9C2375FEA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88F02-639D-4F64-8D77-C70DC6E0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7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F83E-9461-4F19-B92D-FA869FEAC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6504" y="2979401"/>
            <a:ext cx="8858992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چنانکه  آهو برای نهر های آب  شدت اشتیا ق دارد</a:t>
            </a:r>
            <a:br>
              <a:rPr lang="fa-IR" dirty="0">
                <a:cs typeface="2  Titr" panose="00000700000000000000" pitchFamily="2" charset="-78"/>
              </a:rPr>
            </a:b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7333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F83E-9461-4F19-B92D-FA869FEAC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6504" y="3085418"/>
            <a:ext cx="8858992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چنانکه  آهو برای نهر های آب  شدت اشتیا ق دارد</a:t>
            </a:r>
            <a:br>
              <a:rPr lang="fa-IR" dirty="0">
                <a:cs typeface="2  Titr" panose="00000700000000000000" pitchFamily="2" charset="-78"/>
              </a:rPr>
            </a:b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5579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16209-33D1-45EE-99D0-9C3834142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934" y="2330474"/>
            <a:ext cx="8194876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همچنان ای خدا جان من اشتیاق شدید برای تو دارد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815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16209-33D1-45EE-99D0-9C3834142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8562" y="2370231"/>
            <a:ext cx="8194876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همچنان ای خدا جان من اشتیاق شدید برای تو دارد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111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655B7-028A-4718-8A9E-FCEBDC8DC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جان من تشنه خداست ، تشنه خدای حی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که کی بیایم به حضور خدا حاضر شوم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26800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F83E-9461-4F19-B92D-FA869FEAC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8198" y="2939645"/>
            <a:ext cx="8858992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چنانکه  آهو برای نهر های آب  شدت اشتیا ق دارد</a:t>
            </a:r>
            <a:br>
              <a:rPr lang="fa-IR" dirty="0">
                <a:cs typeface="2  Titr" panose="00000700000000000000" pitchFamily="2" charset="-78"/>
              </a:rPr>
            </a:b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9703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16209-33D1-45EE-99D0-9C3834142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273" y="2403361"/>
            <a:ext cx="8194876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همچنان ای خدا جان من اشتیاق شدید برای تو دارد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86818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3C78D-5637-443C-8430-C5B75B9BE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3274" y="2458717"/>
            <a:ext cx="7535979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بر خدا امید دار زیرا که او را باز حمد خواهم گفت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3593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DDBCF-41FB-43AD-8B52-ACF46C8BE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2758" y="2533868"/>
            <a:ext cx="8499005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که نجات روی من برخدای من است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50912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F83E-9461-4F19-B92D-FA869FEAC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5651" y="3198062"/>
            <a:ext cx="8858992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چنانکه  آهو برای نهر های آب  شدت اشتیا ق دارد</a:t>
            </a:r>
            <a:br>
              <a:rPr lang="fa-IR" dirty="0">
                <a:cs typeface="2  Titr" panose="00000700000000000000" pitchFamily="2" charset="-78"/>
              </a:rPr>
            </a:b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22564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16209-33D1-45EE-99D0-9C3834142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8562" y="2383483"/>
            <a:ext cx="8194876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همچنان ای خدا جان من اشتیاق شدید برای تو دارد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9013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129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چنانکه  آهو برای نهر های آب  شدت اشتیا ق دارد </vt:lpstr>
      <vt:lpstr>همچنان ای خدا جان من اشتیاق شدید برای تو دارد</vt:lpstr>
      <vt:lpstr>جان من تشنه خداست ، تشنه خدای حی که کی بیایم به حضور خدا حاضر شوم</vt:lpstr>
      <vt:lpstr>چنانکه  آهو برای نهر های آب  شدت اشتیا ق دارد </vt:lpstr>
      <vt:lpstr>همچنان ای خدا جان من اشتیاق شدید برای تو دارد</vt:lpstr>
      <vt:lpstr> بر خدا امید دار زیرا که او را باز حمد خواهم گفت (2)</vt:lpstr>
      <vt:lpstr>که نجات روی من برخدای من است (2)</vt:lpstr>
      <vt:lpstr>چنانکه  آهو برای نهر های آب  شدت اشتیا ق دارد </vt:lpstr>
      <vt:lpstr>همچنان ای خدا جان من اشتیاق شدید برای تو دارد</vt:lpstr>
      <vt:lpstr>چنانکه  آهو برای نهر های آب  شدت اشتیا ق دارد </vt:lpstr>
      <vt:lpstr>همچنان ای خدا جان من اشتیاق شدید برای تو دارد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چنانکه  آهو برای نهر های آب  شدت اشتیا ق دارد</dc:title>
  <dc:creator>Farajzadeh, Esmat</dc:creator>
  <cp:lastModifiedBy>khodBAMA</cp:lastModifiedBy>
  <cp:revision>5</cp:revision>
  <dcterms:created xsi:type="dcterms:W3CDTF">2020-08-15T14:18:06Z</dcterms:created>
  <dcterms:modified xsi:type="dcterms:W3CDTF">2020-10-22T06:54:37Z</dcterms:modified>
</cp:coreProperties>
</file>